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5" r:id="rId9"/>
    <p:sldId id="26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58647F-4BE4-45C4-A6D0-DAC80EF97B74}" type="datetimeFigureOut">
              <a:rPr lang="en-US" smtClean="0"/>
              <a:pPr/>
              <a:t>9/23/2010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7D8409-4C21-4EE6-AA75-35E74D8AE74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7D8409-4C21-4EE6-AA75-35E74D8AE745}" type="slidenum">
              <a:rPr lang="en-US" smtClean="0"/>
              <a:pPr/>
              <a:t>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7D8409-4C21-4EE6-AA75-35E74D8AE745}" type="slidenum">
              <a:rPr lang="en-US" smtClean="0"/>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15684A5-D2BB-4680-B5AE-4090766DD5B0}" type="datetimeFigureOut">
              <a:rPr lang="en-US" smtClean="0"/>
              <a:pPr/>
              <a:t>9/23/2010</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8DDC57B-1822-42F1-B523-38D82488ED8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5684A5-D2BB-4680-B5AE-4090766DD5B0}" type="datetimeFigureOut">
              <a:rPr lang="en-US" smtClean="0"/>
              <a:pPr/>
              <a:t>9/23/2010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DDC57B-1822-42F1-B523-38D82488ED8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15684A5-D2BB-4680-B5AE-4090766DD5B0}" type="datetimeFigureOut">
              <a:rPr lang="en-US" smtClean="0"/>
              <a:pPr/>
              <a:t>9/23/2010</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98DDC57B-1822-42F1-B523-38D82488ED8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15684A5-D2BB-4680-B5AE-4090766DD5B0}" type="datetimeFigureOut">
              <a:rPr lang="en-US" smtClean="0"/>
              <a:pPr/>
              <a:t>9/23/2010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8DDC57B-1822-42F1-B523-38D82488ED8E}"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15684A5-D2BB-4680-B5AE-4090766DD5B0}" type="datetimeFigureOut">
              <a:rPr lang="en-US" smtClean="0"/>
              <a:pPr/>
              <a:t>9/23/2010</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8DDC57B-1822-42F1-B523-38D82488ED8E}"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15684A5-D2BB-4680-B5AE-4090766DD5B0}" type="datetimeFigureOut">
              <a:rPr lang="en-US" smtClean="0"/>
              <a:pPr/>
              <a:t>9/23/2010</a:t>
            </a:fld>
            <a:endParaRPr lang="en-US" dirty="0"/>
          </a:p>
        </p:txBody>
      </p:sp>
      <p:sp>
        <p:nvSpPr>
          <p:cNvPr id="10" name="Slide Number Placeholder 9"/>
          <p:cNvSpPr>
            <a:spLocks noGrp="1"/>
          </p:cNvSpPr>
          <p:nvPr>
            <p:ph type="sldNum" sz="quarter" idx="16"/>
          </p:nvPr>
        </p:nvSpPr>
        <p:spPr/>
        <p:txBody>
          <a:bodyPr rtlCol="0"/>
          <a:lstStyle/>
          <a:p>
            <a:fld id="{98DDC57B-1822-42F1-B523-38D82488ED8E}"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15684A5-D2BB-4680-B5AE-4090766DD5B0}" type="datetimeFigureOut">
              <a:rPr lang="en-US" smtClean="0"/>
              <a:pPr/>
              <a:t>9/23/2010</a:t>
            </a:fld>
            <a:endParaRPr lang="en-US" dirty="0"/>
          </a:p>
        </p:txBody>
      </p:sp>
      <p:sp>
        <p:nvSpPr>
          <p:cNvPr id="12" name="Slide Number Placeholder 11"/>
          <p:cNvSpPr>
            <a:spLocks noGrp="1"/>
          </p:cNvSpPr>
          <p:nvPr>
            <p:ph type="sldNum" sz="quarter" idx="16"/>
          </p:nvPr>
        </p:nvSpPr>
        <p:spPr/>
        <p:txBody>
          <a:bodyPr rtlCol="0"/>
          <a:lstStyle/>
          <a:p>
            <a:fld id="{98DDC57B-1822-42F1-B523-38D82488ED8E}"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5684A5-D2BB-4680-B5AE-4090766DD5B0}" type="datetimeFigureOut">
              <a:rPr lang="en-US" smtClean="0"/>
              <a:pPr/>
              <a:t>9/23/2010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8DDC57B-1822-42F1-B523-38D82488ED8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5684A5-D2BB-4680-B5AE-4090766DD5B0}" type="datetimeFigureOut">
              <a:rPr lang="en-US" smtClean="0"/>
              <a:pPr/>
              <a:t>9/23/2010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8DDC57B-1822-42F1-B523-38D82488ED8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15684A5-D2BB-4680-B5AE-4090766DD5B0}" type="datetimeFigureOut">
              <a:rPr lang="en-US" smtClean="0"/>
              <a:pPr/>
              <a:t>9/23/2010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8DDC57B-1822-42F1-B523-38D82488ED8E}"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115684A5-D2BB-4680-B5AE-4090766DD5B0}" type="datetimeFigureOut">
              <a:rPr lang="en-US" smtClean="0"/>
              <a:pPr/>
              <a:t>9/23/2010</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8DDC57B-1822-42F1-B523-38D82488ED8E}"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15684A5-D2BB-4680-B5AE-4090766DD5B0}" type="datetimeFigureOut">
              <a:rPr lang="en-US" smtClean="0"/>
              <a:pPr/>
              <a:t>9/23/2010</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8DDC57B-1822-42F1-B523-38D82488ED8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m/imgres?imgurl=http://www.oliviamunn.com/wp-content/uploads/2009/03/old_computer_larger.jpg&amp;imgrefurl=http://www.oliviamunn.com/obama-picks-net-neutrality-guy-to-fcc-chief/&amp;h=405&amp;w=430&amp;sz=21&amp;tbnid=E9QLsT43_ara-M:&amp;tbnh=119&amp;tbnw=126&amp;prev=/images?q=old+computer+pictures&amp;zoom=1&amp;q=old+computer+pictures&amp;hl=en&amp;usg=__nDO1lst3SXQZsMbbutMd2dZQIs8=&amp;sa=X&amp;ei=jTaaTNQBk6qwA8_Q5akD&amp;sqi=2&amp;ved=0CBgQ9QEwAQ"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www.google.com/imgres?imgurl=http://techpartz.com/wp-content/uploads/2007/12/hp-pavilion-dv2415nr-laptop-computer.JPG&amp;imgrefurl=http://www.laptopshop.co.uk/blog/tag/cheap-laptops/&amp;h=500&amp;w=500&amp;sz=75&amp;tbnid=TTlMXY2RiVYEoM:&amp;tbnh=130&amp;tbnw=130&amp;prev=/images?q=laptops+picture&amp;zoom=1&amp;q=laptops+picture&amp;hl=en&amp;usg=__fLF5-4xc5RW3OYlF9VIFPiiD_8w=&amp;sa=X&amp;ei=2zaaTNyAOML78AbHxb1e&amp;ved=0CCwQ9QEwBg" TargetMode="External"/><Relationship Id="rId4" Type="http://schemas.openxmlformats.org/officeDocument/2006/relationships/hyperlink" Target="http://www.google.com/imgres?imgurl=http://www.treehugger.com/50-year-old-computer.jpg&amp;imgrefurl=http://www.treehugger.com/files/2009/04/heirloom-computing.php&amp;h=307&amp;w=468&amp;sz=22&amp;tbnid=gzjZ98p6oP4xSM:&amp;tbnh=84&amp;tbnw=128&amp;prev=/images?q=old+computer+pictures&amp;zoom=1&amp;q=old+computer+pictures&amp;hl=en&amp;usg=__hZ1tqSoDwANjtsNrWG15ZRd5Tog=&amp;sa=X&amp;ei=jTaaTNQBk6qwA8_Q5akD&amp;sqi=2&amp;ved=0CBwQ9QEwAw"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latin typeface="Times New Roman" pitchFamily="18" charset="0"/>
                <a:cs typeface="Times New Roman" pitchFamily="18" charset="0"/>
              </a:rPr>
              <a:t>Computers</a:t>
            </a:r>
            <a:endParaRPr lang="en-US" sz="5400"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latin typeface="Times New Roman" pitchFamily="18" charset="0"/>
                <a:cs typeface="Times New Roman" pitchFamily="18" charset="0"/>
              </a:rPr>
              <a:t>By: Kevin Williams          Pd. 8/9 </a:t>
            </a:r>
            <a:endParaRPr lang="en-US" dirty="0">
              <a:latin typeface="Times New Roman" pitchFamily="18" charset="0"/>
              <a:cs typeface="Times New Roman" pitchFamily="18" charset="0"/>
            </a:endParaRPr>
          </a:p>
        </p:txBody>
      </p:sp>
      <p:pic>
        <p:nvPicPr>
          <p:cNvPr id="13314" name="Picture 2" descr="http://i.treehugger.com/files/th_images/dell_computers.jpg"/>
          <p:cNvPicPr>
            <a:picLocks noChangeAspect="1" noChangeArrowheads="1"/>
          </p:cNvPicPr>
          <p:nvPr/>
        </p:nvPicPr>
        <p:blipFill>
          <a:blip r:embed="rId2" cstate="print"/>
          <a:srcRect/>
          <a:stretch>
            <a:fillRect/>
          </a:stretch>
        </p:blipFill>
        <p:spPr bwMode="auto">
          <a:xfrm>
            <a:off x="0" y="0"/>
            <a:ext cx="4457700" cy="3000375"/>
          </a:xfrm>
          <a:prstGeom prst="rect">
            <a:avLst/>
          </a:prstGeom>
          <a:noFill/>
        </p:spPr>
      </p:pic>
      <p:pic>
        <p:nvPicPr>
          <p:cNvPr id="13316" name="Picture 4" descr="http://proshikashabda.com/wp-content/uploads/2010/07/Computers_And_Laptop_Scond_Hand1.jpg"/>
          <p:cNvPicPr>
            <a:picLocks noChangeAspect="1" noChangeArrowheads="1"/>
          </p:cNvPicPr>
          <p:nvPr/>
        </p:nvPicPr>
        <p:blipFill>
          <a:blip r:embed="rId3" cstate="print"/>
          <a:srcRect/>
          <a:stretch>
            <a:fillRect/>
          </a:stretch>
        </p:blipFill>
        <p:spPr bwMode="auto">
          <a:xfrm>
            <a:off x="4419600" y="0"/>
            <a:ext cx="2990088" cy="299008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400" dirty="0" smtClean="0">
                <a:latin typeface="Times New Roman" pitchFamily="18" charset="0"/>
                <a:cs typeface="Times New Roman" pitchFamily="18" charset="0"/>
              </a:rPr>
              <a:t>Computers are programmable machines that are able to receive data and then are able to manipulate the data. </a:t>
            </a:r>
            <a:endParaRPr lang="en-US"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rPr>
              <a:t>Why was the computer invented?</a:t>
            </a:r>
            <a:endParaRPr lang="en-US" dirty="0">
              <a:latin typeface="Times New Roman" pitchFamily="18" charset="0"/>
            </a:endParaRPr>
          </a:p>
        </p:txBody>
      </p:sp>
      <p:sp>
        <p:nvSpPr>
          <p:cNvPr id="3" name="Content Placeholder 2"/>
          <p:cNvSpPr>
            <a:spLocks noGrp="1"/>
          </p:cNvSpPr>
          <p:nvPr>
            <p:ph sz="quarter" idx="1"/>
          </p:nvPr>
        </p:nvSpPr>
        <p:spPr/>
        <p:txBody>
          <a:bodyPr>
            <a:normAutofit/>
          </a:bodyPr>
          <a:lstStyle/>
          <a:p>
            <a:r>
              <a:rPr lang="en-US" sz="2800" dirty="0" smtClean="0">
                <a:latin typeface="Times New Roman" pitchFamily="18" charset="0"/>
                <a:cs typeface="Times New Roman" pitchFamily="18" charset="0"/>
              </a:rPr>
              <a:t>The computer was invented to help people solve basic math calculations. However, over time many different types of computers have been invented for many different purposes. An example of this are handheld computers</a:t>
            </a:r>
            <a:r>
              <a:rPr lang="en-US" sz="2800" dirty="0" smtClean="0"/>
              <a:t>. Handheld computers are used to hold personal information and are not really used for mathematic calculations. </a:t>
            </a:r>
            <a:r>
              <a:rPr lang="en-US" sz="2800" dirty="0" smtClean="0">
                <a:latin typeface="Times New Roman" pitchFamily="18" charset="0"/>
                <a:cs typeface="Times New Roman" pitchFamily="18" charset="0"/>
              </a:rPr>
              <a:t>Hand-held computers are known as PDAs, palmtops and pocket computers. </a:t>
            </a:r>
            <a:endParaRPr lang="en-US"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Who invented the Computer?</a:t>
            </a:r>
            <a:endParaRPr lang="en-US" dirty="0">
              <a:latin typeface="Times New Roman" pitchFamily="18" charset="0"/>
              <a:cs typeface="Times New Roman" pitchFamily="18" charset="0"/>
            </a:endParaRPr>
          </a:p>
        </p:txBody>
      </p:sp>
      <p:pic>
        <p:nvPicPr>
          <p:cNvPr id="4" name="Content Placeholder 3" descr="babbage.jpg"/>
          <p:cNvPicPr>
            <a:picLocks noGrp="1" noChangeAspect="1"/>
          </p:cNvPicPr>
          <p:nvPr>
            <p:ph sz="quarter" idx="1"/>
          </p:nvPr>
        </p:nvPicPr>
        <p:blipFill>
          <a:blip r:embed="rId2" cstate="print"/>
          <a:stretch>
            <a:fillRect/>
          </a:stretch>
        </p:blipFill>
        <p:spPr>
          <a:xfrm>
            <a:off x="457200" y="2362200"/>
            <a:ext cx="3005709" cy="3733800"/>
          </a:xfrm>
        </p:spPr>
      </p:pic>
      <p:sp>
        <p:nvSpPr>
          <p:cNvPr id="6" name="Rectangle 5"/>
          <p:cNvSpPr/>
          <p:nvPr/>
        </p:nvSpPr>
        <p:spPr>
          <a:xfrm>
            <a:off x="3962400" y="2333685"/>
            <a:ext cx="4572000" cy="4524315"/>
          </a:xfrm>
          <a:prstGeom prst="rect">
            <a:avLst/>
          </a:prstGeom>
        </p:spPr>
        <p:txBody>
          <a:bodyPr>
            <a:spAutoFit/>
          </a:bodyPr>
          <a:lstStyle/>
          <a:p>
            <a:r>
              <a:rPr lang="en-US" sz="2400" dirty="0" smtClean="0">
                <a:latin typeface="Times New Roman" pitchFamily="18" charset="0"/>
                <a:cs typeface="Times New Roman" pitchFamily="18" charset="0"/>
              </a:rPr>
              <a:t>This question cannot be answered so easily. The reason for this is because there have been so many different types of computers invented by different people. However, Charles Baddage created the first mechanical computer in 1822. This computer is known as the grandfather of all modern computers. The computer he created was called the “Difference and Analytical Engines.”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has it advance overtime</a:t>
            </a:r>
            <a:endParaRPr lang="en-US" dirty="0"/>
          </a:p>
        </p:txBody>
      </p:sp>
      <p:sp>
        <p:nvSpPr>
          <p:cNvPr id="20" name="Content Placeholder 19"/>
          <p:cNvSpPr>
            <a:spLocks noGrp="1"/>
          </p:cNvSpPr>
          <p:nvPr>
            <p:ph sz="quarter" idx="1"/>
          </p:nvPr>
        </p:nvSpPr>
        <p:spPr/>
        <p:txBody>
          <a:bodyPr/>
          <a:lstStyle/>
          <a:p>
            <a:r>
              <a:rPr lang="en-US" sz="2400" dirty="0" smtClean="0">
                <a:latin typeface="Times New Roman" pitchFamily="18" charset="0"/>
                <a:cs typeface="Times New Roman" pitchFamily="18" charset="0"/>
              </a:rPr>
              <a:t>The computer has had many changes overtime. The computer at first was very basic and did very basic things. However with time the computer became more advance and its functions also became more advance too. In the world today we can do things that were thought impossible in the past with the help of computers. Computers now help us with work, school, and even in the medical field which was impossible with the older versions.</a:t>
            </a:r>
            <a:endParaRPr lang="en-US" sz="2400" dirty="0">
              <a:latin typeface="Times New Roman" pitchFamily="18" charset="0"/>
              <a:cs typeface="Times New Roman" pitchFamily="18" charset="0"/>
            </a:endParaRPr>
          </a:p>
        </p:txBody>
      </p:sp>
      <p:sp>
        <p:nvSpPr>
          <p:cNvPr id="1030" name="AutoShape 6" descr="data:image/jpg;base64,/9j/4AAQSkZJRgABAQAAAQABAAD/2wBDAAkGBwgHBgkIBwgKCgkLDRYPDQwMDRsUFRAWIB0iIiAdHx8kKDQsJCYxJx8fLT0tMTU3Ojo6Iys/RD84QzQ5Ojf/2wBDAQoKCg0MDRoPDxo3JR8lNzc3Nzc3Nzc3Nzc3Nzc3Nzc3Nzc3Nzc3Nzc3Nzc3Nzc3Nzc3Nzc3Nzc3Nzc3Nzc3Nzf/wAARCABeAGMDASIAAhEBAxEB/8QAHAAAAgMBAQEBAAAAAAAAAAAABQYDBAcAAgEI/8QAPhAAAgEDAgMECAQEAwkAAAAAAQIDAAQRBRIGITETQWFxFCIyUYGRocEHQrHRIyRSkjM0ohVDYnKCwtLh8P/EABoBAAMAAwEAAAAAAAAAAAAAAAIDBAAFBgH/xAArEQACAgEDAwIEBwAAAAAAAAAAAQIDERIhMQQFUSJBBhNhcRQVIzJCUvD/2gAMAwEAAhEDEQA/AGRdFk1OXA1G4dUGRIYpUA8s0O1HTG0oCGPiBI5M+qswkY8+XL51FNpXpD7xrN4HPe0EDf8AZVWbhzUHYtDxRNGff6DFn5jFQqFHlmfPsawC9Qa6tlMY1qS4AyAQWUnu6EZx4GvmkG+RJ3VzGZAu6SI+sxHMH4UaThJJCXutQ9Lcn2pt/wBRnFX4OH5kASGeDaOiruGPpSr5V4xUmMqUM5m0K/8AsPt1/jytKjtvILMuT78dKspp8cVnZ2rIqw2UxmhCk+0Tnn76ak4fvGHtR/X/AMa9NwzcygB51UZ7kJP2qbXd7FSfTrwLCWtsdTS/aMyTorqhY8l3ZyQPfzNWdTuLcSxw3G1oxbRMykZyoc55d/8A7potuGbeEAyrPMfLaPp+9QXPDemeki6ksJyyAhlyxDr7iD3Uyty/mBZZXlaATwlLDHYRWlsjNBM0rRKy5IXceR+BpnjspBtiijWGKMBUBOAAOQwK8wXRt1WKGEwxDkEVNqgeQr087liMkV7J6nsLT1Mke3jiG6aQsB12DGKLWCoLUdkCFJPWl65cmCTJPsn9KPaXy06D/lz9aOmPqAt2iXBjHVfip/eur5XVVhEwo8Fada6pFczXQZ1jYKq7iBzGT0prj0XTo/ZtYx4kZ/Wln8PnWwtbi2u3WOaWUMgJ6jGOtOZJoa1BxyPcH7ogSyt1/wANUHkoFS+jjGBt8K9E5H5hy65B/WvsbDIHhTNKB0IgZdhwdoI8K8F1APrfIUG/EG7udO4c1C8snZJooQ6suMj1gDjPhWOjiHUr2IPcXF7Lnua7cD5DFexqnPKgA1Fcs22XVYY+sc+B1JG0fXFD7jiqwiGGltkOcESXSA+fImsXmumbmba3J97hnPzJqnNqNwh2gxx56dnEo+1I/Lurf7rMfZIHNfGTcxxZpDjEd0khHXslZ/0BqQ3kGpWbywqcA8maMqfqM0o6Gyz8O2k0eA7wAk4/MDgn50yaQC1i6scttOSPKsawtLHKEYshkGY5M/0nNMFjysoAOnZiluZ8RSEddpohaap2MEcciEhVwCDSq2ovcbbFyWwb3V1Dl1S3IBLMPAqftXU/UvJLpZhD/iPqTD1bWxX+8/etG/C3jO91m0v11Jo8QNGIhHuwAQ2epz3CsATOAcfStP8AwruIore4iDKJpiuE72xu/eqJUVwWYofKdkljk3W3vY5QMN1q3GQSCKRLS7lhuArZBBwQe6m6wmLxg0vIMW2UOOoPSOG9UjH5rKTHmAT9qwOwlzCATmv0ZrMQuLKWLr2kTpjzXFfmiwkIj24yV61Z0b9UkJuS2Cssa7MjrQfUEKKHJ5gg0Sa4HZ+NCL25ZlMZHLwq7cli2ng0rgGUzcLqp/3Usq/o33px0Vsq69/PvpE/DZydEukPdccgPFKbtElkGoKHdFR0yqDq3dmtHcsWM2K3SINRuEgtZ3dgqqpySelQm6lkyttC8rKuSAQAB7yTyFUdXsbma8nS6gaa2aRioKZQYbkCufWPmQKJ6ZZx2kDobhJRNEiuiYCKRnOBnl1HyFSvTxkCzqdK9J6hsLmWJXkvrWJ2GTHjdt8M5Ga6pBbQAY5j/qrqzbwT/i7PIHt+EuHVOBo8HIfmyfvVe2sbTTOImSwto4EECkKg5ZJPP9KOWCSes0hU5wBihmoZj14E55xAZHdjH7103cK4xolheDWfDNtlncoRnJtb+/0CU0n84zjoWyPjTPo8++MeVI1xdxw3HZSHB6gnvFNHDMyyoNrhvI1oTopJxtlH6jPcHKAnoGFfmGRJINWv7WON3aK4kTCqT0Yiv07OR6OWJwBj9aUDo9nb3NzMLraJpWlIC4wScnnTar/lSyIuhqMci0rVbjnFp0+D3sm0fXFWY+C9Yuf8TsLdT/XJkj4LmtXZtJhOO2aRvA5/SvhvLdBmGwc+5nGB82pku4TlwLVKQA4S0V9EspLZpDO0squWVcBcDHnTDo9mbeftZIduR7ZGDUYvrqXCxyWNuDyBedf0H70L1Wy4qk1KBbeXGnlk7aSKMbyM+sQSTjl4VFO3MstjM6VyXtZ0uS2a41bRZpILzJlkj7QtDc+8MpPInGARjnRVLVb62inktGXtUV9kkfrLkZwQRkEVftysKJGNxCjAZiCT8aIW8YcblJyPeKUq1Pl7kjk5PZC0dFt8/wCX/wBNdTYJVAxk11F8mP8AYzQxHt2G9QoI+GKGaoSdYcsOi4B+AP2q/ZR4Ofdiqt5GZNVlIxyKg/2V1PcV+hI0/wAMy09xrf8AuBb4i0t7u6EqylMoPLlVTR7HXrebdp12zAHkuQw+v2o9rMUyupiOD2fuHPnU+g27Nh9jKx57k765xT9OGdd1OV1M/uEYtS102yjUtOnm288RTsit55B/WqElxqtzIRBo1va5PtuolI+Z+1OVndXcEYAdXHuYc6I29y1xII5LSNj/APe+gTg/YCRno0bWLn/MazcoO+OCNYh/pqOPg6J7gy3N1cTMcci2frTvr0ctsrXEVspUD2Hk2IoHU+NUbC+khmt5Jo7ea2kjYyOhwB0wVB6550S5wIlJ4z7FO00G2iXakZAHeTuNXtttAAi5fb+UMcCq97em4nfsiywk+qnQAVBviUqJpFBb2Vz1+HfQTaXIrGphi0b0j1zjkcYo9bBUhIXJOKB2FtKQDgonj1o1HyTbz6danha1JmQraeWiv6POeZ2AnxrqoXN/pttO8Nxr0EMqn1o5JYgy+eRmur3P1PdL8AFBHAMyyICRgDeKodos2p3HZyI3NW9VsnAU9w8xWcXGm6yyhrm9gIHgzkfPFDnNxp9xHdwXsgmQg7o17PB6DoTmt/f1jvhKtcsi6LtT6K2N0ZZaND1vXLa3m7OWK4AxgSGFwM5591GeFNY0qcqkV9AZP6SwB+R50Q4Ukk1fTIJrkr2jRgvheRNHG4X0q4H8xY20h97RDNaB2JbNbm0Vk7bHOSCluIpYxkIw+dTxWsMbiSNQGHLlQeHhy1tedjLPa46LHISv9pyKnkh1GBCwvA2B124PxBBB+lOjcvdDJLPB3EoY20IGOcn2NKOo3dtZ4FzN/Eb2YwNzt5KOdFtQGo6rHHC+oLDGDktDDtc/Ek4+Aq7o/Dmn6cC8Ue6U82lclmY+JNLst9WRbr8ijJDfS2z3l2y6VYRjLyzetJjwHQfU0FtruTeur6N6U+mxP/NBov4pRW5yBiM4IwcZ6eRxrN1ZW95bvbXMMcsLe0jrkH4Vm6cPQ6jql5p3Dt/qOmWtq+27JumZWz+VI+mPEn4UdU1J4fIMvSh4utc0yws4LiWcMLhQYI4gXkmz02qOZobMuta4MXLvo9g3WCFgbmUf8T9E8hk+NdYadpfDAtYbW2dpJ2WH0h23yHuGSe7wGAPdRs9aONEYb8k8rpSeECIOGNBhhWNNJsyq98kIdj4ljkk+ddXuXWYkkZOyc7TjOQK6j1isM//Z">
            <a:hlinkClick r:id="rId3"/>
          </p:cNvPr>
          <p:cNvSpPr>
            <a:spLocks noChangeAspect="1" noChangeArrowheads="1"/>
          </p:cNvSpPr>
          <p:nvPr/>
        </p:nvSpPr>
        <p:spPr bwMode="auto">
          <a:xfrm>
            <a:off x="155575" y="-427038"/>
            <a:ext cx="942975"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2" name="AutoShape 8" descr="data:image/jpg;base64,/9j/4AAQSkZJRgABAQAAAQABAAD/2wBDAAkGBwgHBgkIBwgKCgkLDRYPDQwMDRsUFRAWIB0iIiAdHx8kKDQsJCYxJx8fLT0tMTU3Ojo6Iys/RD84QzQ5Ojf/2wBDAQoKCg0MDRoPDxo3JR8lNzc3Nzc3Nzc3Nzc3Nzc3Nzc3Nzc3Nzc3Nzc3Nzc3Nzc3Nzc3Nzc3Nzc3Nzc3Nzc3Nzf/wAARCABeAGMDASIAAhEBAxEB/8QAHAAAAgMBAQEBAAAAAAAAAAAABQYDBAcAAgEI/8QAPhAAAgEDAgMECAQEAwkAAAAAAQIDAAQRBRIGITETQWFxFCIyUYGRocEHQrHRIyRSkjM0ohVDYnKCwtLh8P/EABoBAAMAAwEAAAAAAAAAAAAAAAIDBAAFBgH/xAArEQACAgEDAwIEBwAAAAAAAAAAAQIDERIhMQQFUSJBBhNhcRQVIzJCUvD/2gAMAwEAAhEDEQA/AGRdFk1OXA1G4dUGRIYpUA8s0O1HTG0oCGPiBI5M+qswkY8+XL51FNpXpD7xrN4HPe0EDf8AZVWbhzUHYtDxRNGff6DFn5jFQqFHlmfPsawC9Qa6tlMY1qS4AyAQWUnu6EZx4GvmkG+RJ3VzGZAu6SI+sxHMH4UaThJJCXutQ9Lcn2pt/wBRnFX4OH5kASGeDaOiruGPpSr5V4xUmMqUM5m0K/8AsPt1/jytKjtvILMuT78dKspp8cVnZ2rIqw2UxmhCk+0Tnn76ak4fvGHtR/X/AMa9NwzcygB51UZ7kJP2qbXd7FSfTrwLCWtsdTS/aMyTorqhY8l3ZyQPfzNWdTuLcSxw3G1oxbRMykZyoc55d/8A7potuGbeEAyrPMfLaPp+9QXPDemeki6ksJyyAhlyxDr7iD3Uyty/mBZZXlaATwlLDHYRWlsjNBM0rRKy5IXceR+BpnjspBtiijWGKMBUBOAAOQwK8wXRt1WKGEwxDkEVNqgeQr087liMkV7J6nsLT1Mke3jiG6aQsB12DGKLWCoLUdkCFJPWl65cmCTJPsn9KPaXy06D/lz9aOmPqAt2iXBjHVfip/eur5XVVhEwo8Fada6pFczXQZ1jYKq7iBzGT0prj0XTo/ZtYx4kZ/Wln8PnWwtbi2u3WOaWUMgJ6jGOtOZJoa1BxyPcH7ogSyt1/wANUHkoFS+jjGBt8K9E5H5hy65B/WvsbDIHhTNKB0IgZdhwdoI8K8F1APrfIUG/EG7udO4c1C8snZJooQ6suMj1gDjPhWOjiHUr2IPcXF7Lnua7cD5DFexqnPKgA1Fcs22XVYY+sc+B1JG0fXFD7jiqwiGGltkOcESXSA+fImsXmumbmba3J97hnPzJqnNqNwh2gxx56dnEo+1I/Lurf7rMfZIHNfGTcxxZpDjEd0khHXslZ/0BqQ3kGpWbywqcA8maMqfqM0o6Gyz8O2k0eA7wAk4/MDgn50yaQC1i6scttOSPKsawtLHKEYshkGY5M/0nNMFjysoAOnZiluZ8RSEddpohaap2MEcciEhVwCDSq2ovcbbFyWwb3V1Dl1S3IBLMPAqftXU/UvJLpZhD/iPqTD1bWxX+8/etG/C3jO91m0v11Jo8QNGIhHuwAQ2epz3CsATOAcfStP8AwruIore4iDKJpiuE72xu/eqJUVwWYofKdkljk3W3vY5QMN1q3GQSCKRLS7lhuArZBBwQe6m6wmLxg0vIMW2UOOoPSOG9UjH5rKTHmAT9qwOwlzCATmv0ZrMQuLKWLr2kTpjzXFfmiwkIj24yV61Z0b9UkJuS2Cssa7MjrQfUEKKHJ5gg0Sa4HZ+NCL25ZlMZHLwq7cli2ng0rgGUzcLqp/3Usq/o33px0Vsq69/PvpE/DZydEukPdccgPFKbtElkGoKHdFR0yqDq3dmtHcsWM2K3SINRuEgtZ3dgqqpySelQm6lkyttC8rKuSAQAB7yTyFUdXsbma8nS6gaa2aRioKZQYbkCufWPmQKJ6ZZx2kDobhJRNEiuiYCKRnOBnl1HyFSvTxkCzqdK9J6hsLmWJXkvrWJ2GTHjdt8M5Ga6pBbQAY5j/qrqzbwT/i7PIHt+EuHVOBo8HIfmyfvVe2sbTTOImSwto4EECkKg5ZJPP9KOWCSes0hU5wBihmoZj14E55xAZHdjH7103cK4xolheDWfDNtlncoRnJtb+/0CU0n84zjoWyPjTPo8++MeVI1xdxw3HZSHB6gnvFNHDMyyoNrhvI1oTopJxtlH6jPcHKAnoGFfmGRJINWv7WON3aK4kTCqT0Yiv07OR6OWJwBj9aUDo9nb3NzMLraJpWlIC4wScnnTar/lSyIuhqMci0rVbjnFp0+D3sm0fXFWY+C9Yuf8TsLdT/XJkj4LmtXZtJhOO2aRvA5/SvhvLdBmGwc+5nGB82pku4TlwLVKQA4S0V9EspLZpDO0squWVcBcDHnTDo9mbeftZIduR7ZGDUYvrqXCxyWNuDyBedf0H70L1Wy4qk1KBbeXGnlk7aSKMbyM+sQSTjl4VFO3MstjM6VyXtZ0uS2a41bRZpILzJlkj7QtDc+8MpPInGARjnRVLVb62inktGXtUV9kkfrLkZwQRkEVftysKJGNxCjAZiCT8aIW8YcblJyPeKUq1Pl7kjk5PZC0dFt8/wCX/wBNdTYJVAxk11F8mP8AYzQxHt2G9QoI+GKGaoSdYcsOi4B+AP2q/ZR4Ofdiqt5GZNVlIxyKg/2V1PcV+hI0/wAMy09xrf8AuBb4i0t7u6EqylMoPLlVTR7HXrebdp12zAHkuQw+v2o9rMUyupiOD2fuHPnU+g27Nh9jKx57k765xT9OGdd1OV1M/uEYtS102yjUtOnm288RTsit55B/WqElxqtzIRBo1va5PtuolI+Z+1OVndXcEYAdXHuYc6I29y1xII5LSNj/APe+gTg/YCRno0bWLn/MazcoO+OCNYh/pqOPg6J7gy3N1cTMcci2frTvr0ctsrXEVspUD2Hk2IoHU+NUbC+khmt5Jo7ea2kjYyOhwB0wVB6550S5wIlJ4z7FO00G2iXakZAHeTuNXtttAAi5fb+UMcCq97em4nfsiywk+qnQAVBviUqJpFBb2Vz1+HfQTaXIrGphi0b0j1zjkcYo9bBUhIXJOKB2FtKQDgonj1o1HyTbz6danha1JmQraeWiv6POeZ2AnxrqoXN/pttO8Nxr0EMqn1o5JYgy+eRmur3P1PdL8AFBHAMyyICRgDeKodos2p3HZyI3NW9VsnAU9w8xWcXGm6yyhrm9gIHgzkfPFDnNxp9xHdwXsgmQg7o17PB6DoTmt/f1jvhKtcsi6LtT6K2N0ZZaND1vXLa3m7OWK4AxgSGFwM5591GeFNY0qcqkV9AZP6SwB+R50Q4Ukk1fTIJrkr2jRgvheRNHG4X0q4H8xY20h97RDNaB2JbNbm0Vk7bHOSCluIpYxkIw+dTxWsMbiSNQGHLlQeHhy1tedjLPa46LHISv9pyKnkh1GBCwvA2B124PxBBB+lOjcvdDJLPB3EoY20IGOcn2NKOo3dtZ4FzN/Eb2YwNzt5KOdFtQGo6rHHC+oLDGDktDDtc/Ek4+Aq7o/Dmn6cC8Ue6U82lclmY+JNLst9WRbr8ijJDfS2z3l2y6VYRjLyzetJjwHQfU0FtruTeur6N6U+mxP/NBov4pRW5yBiM4IwcZ6eRxrN1ZW95bvbXMMcsLe0jrkH4Vm6cPQ6jql5p3Dt/qOmWtq+27JumZWz+VI+mPEn4UdU1J4fIMvSh4utc0yws4LiWcMLhQYI4gXkmz02qOZobMuta4MXLvo9g3WCFgbmUf8T9E8hk+NdYadpfDAtYbW2dpJ2WH0h23yHuGSe7wGAPdRs9aONEYb8k8rpSeECIOGNBhhWNNJsyq98kIdj4ljkk+ddXuXWYkkZOyc7TjOQK6j1isM//Z">
            <a:hlinkClick r:id="rId3"/>
          </p:cNvPr>
          <p:cNvSpPr>
            <a:spLocks noChangeAspect="1" noChangeArrowheads="1"/>
          </p:cNvSpPr>
          <p:nvPr/>
        </p:nvSpPr>
        <p:spPr bwMode="auto">
          <a:xfrm>
            <a:off x="155575" y="-427038"/>
            <a:ext cx="942975"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4" name="AutoShape 10" descr="data:image/jpg;base64,/9j/4AAQSkZJRgABAQAAAQABAAD/2wCEAAkGBhQSERUUExQUFBUVGBgaGBgYFx0cGhoXFxgXGhoaGxgcGyYfGBwkGhgXHy8iIygpLCwsFx4xNTAqNSYrLCkBCQoKBQUFDQUFDSkYEhgpKSkpKSkpKSkpKSkpKSkpKSkpKSkpKSkpKSkpKSkpKSkpKSkpKSkpKSkpKSkpKSkpKf/AABEIALYBFQMBIgACEQEDEQH/xAAcAAACAgMBAQAAAAAAAAAAAAAEBQMGAAIHAQj/xABIEAACAQIEAgYGBgcGBQUBAAABAhEAAwQSITEFQQYTIlFhcQcygZGhsSNCUsHR8BRicpLS0+EXM1OCssIVJEOD8TRjorPiFv/EABQBAQAAAAAAAAAAAAAAAAAAAAD/xAAUEQEAAAAAAAAAAAAAAAAAAAAA/9oADAMBAAIRAxEAPwC1m1rFG4a3WiprRli1QHYW3AqpNEnzPzq62RAiufW+KIWIJy6ncHeT4RQHKnh91bLbrSzdUnS4jd0OPluNaIA74PlQamzXhtc9qlmtmIoA2tafnavCnuopgOVRkd9AK1uo8lGEVoyUADLULijnTwoa6tAFdoRgaPu26FuJQA3U/GooHdvRTpNB3njSghvPvrpU9l4iDQjtWgvnbYUDxOIQN4qROOtsDVfLmvRcNBY36T3gIF24vkzfjSPF4q/irgSbl5zMS+oCiTGY91QZ5rfg94pcdxutm7HmQF+bUET9FTrns3iZ2D249wcGhX6GW23s4pT5A/JjV66P4Jb4D3UBIlQIgHIYLGPWJII10geNWfB8Lswforfj2F+8UHG36A2on/m1562ifktBv0KtDe+6/tWX/hrtGO4Za5Io8gB8qUYnhOnZLr5MfvNByp+ApajLiUbzGT/URRmPwTYcKS4cExIB3ief3aVdeKXSMPiVOsWGIPeTpI99VbpegHVINwWJ8oWN999aALC4nx3pzYuHSkOGtRH51p1gboGhBoCuJT1FzyHzFUbF4kqxDqMh2O8jTer7xNlOGcqfsj/5Dl7KopxoVmR10mJGvvFBB+hE62nKqeWsew15U78PG6OVB+x2h89Kyg+iFWj8MtCWlOvdRtlaA2yO+uKJdbrCFLSWMQT38q7VaXSuGG6wYsokqSe+Ne6gPXiTB2RywZIJDgTBmCDrIMH3UXfxzWYNwZAzASbYA7URrvrI5UoTEm43WgBmYqYEQQp0XTRRv76M4timxSqrQqhw7alixGoUkqAoBidyYoG1ziLBZ2Ubnt6e4GKlXixyhg+kAzKZSDzllFeYHpO9uwtsWyCEYEnRWLz6y8xsQQPbWvRfGWbFrq3CllZRJAJyAcpBEk+zxoCbXEWIBzLBGkpI9hV/jWzcQbXS2f8AO6/7D86T4N7au2YZUd3cIsAAuZAEawNtKW3VvX8VawlhzbLl3JPaZLcnKNfWjTx0oLWeL9n+6Ob9W7bYeOhymvU4paMT1qnn2VYT7HqtYPBXrT3lusbi27gQPkygkCW+cR4GjLXaUNOnfr84igetirZHZueGqMD8jpUNy3OzWz/mAPupStkiJjXbUaz3aihOruTIDeOv3j5UDhrLk+qT5UNetkaEEeyoLSMN5nnI18jpUq32A0Yj2n8aAO64oS5z1pi14kyxzjkHAMe3f40PeRCPUUfskj76BY9QUZetp3EeTT8xpUeKwNy2MzW7gWJmNIO2s0EJGlaAVE2NA761HFrc7keygLuHnW/DB2rk/Y+d1D91e2mD25WfaCD7jXmDfIt0nWcoHjJ/pQX7ozZH6Pa78imfFu0fiTT/AAKSSKRdE2zYVD9lchHiun+nKfbTzCP3aUEmOw0TrSXGCOcU2xWI8d6XXcMTQVfjafQ3iOdgiOf94o++qz0ttg3RrsTG/cvfp+77as/SBYS6v6lsfvXrelUjjvEGe8VIAFtmA5HUg6660ENo8qZWte730vsiaPw9rUUE+P0te0Uix2Ca2w6+y9on1WYHKw5ENHOrLfw2dVWPWYCuyYbo4ww4s3SmJthQCl5Z2HJo0HISNO+g+ZrvCyD2SQD3GP8AzXtdc476OcAlzsYpsETq1piGA7ssnQe+soLpZGsUXYPKkvHLhW1oSO0NRoffUWEwPZBF29JgmbjEajlrI99BaFOhrg1vHXEzZCRmBBO/M6+c12lbZIALEwD6rMCYjeSa51gbFsAi5aV+zodoMzJPONKBN0eFpS6Pl7KKFDzGpMknmdamdrRxpKfR2myjTSSoYswBGnIA0yfgdhmWLemUesSWzSSSCDtsKDu8LtFdEubg+tt7Y350HnFSme0bOkz1naJUqRlXNyzFiPKKY8awVtLcozdYHRVkgqwkdZ2I0EZtfLnQlrgyMpBLieZM/wC2t14Hprddu6QPuiaADF3FKaT1kgDaAsiZHPSRVd4B0jazj3xYgrbhBr9WQDHjlDb82q04zo4SrdW4z5TEiBJHONqrfDfR9iUdRce1kBkwdSRy9WaCzYjG3WtHOcrXrty6EL5oFxvoxC+qYMkb+VFYbHXUKWzh3OVOryrc0ZSysxKECW035SaWnC3rbW3tojlGnKWjXlv40Vw/j2JssT+iqT2yfpASGdwzMcxMTAHcBQPbvSsXLi5sJci0GJUAEyQAux2Cz7x3VlnpXhC925csOAwgfRGMqL9qIBLT8O6l9jpreXrScI+a4XJMqYBGVeeoAihOJ9JA+Gt2Dhbqqr285KySi6tlAJnMQJPiaCfhvFMKuEZbhK37pzEkMMrM+kGIhVjzipuPY7Dstr9GfN62c5iRpETOs71Fd6ZYV7lsvZuKEQiOqOrM0agaEBRpP2jSbH42214mRatu+k6ZVPy0mgcYZrAwb3DcHWRmVQRpDZQMsSSYn21FxLCJbwyMLivcYhSqjvWSZ7wYE+NQ4ixg3vW1slcpRmuGFGaNkBIgk0o4pYspcuLagpyg6E6TJ7gZ1HdQNeJ8IyiyFdWe6xXKDtlAkz3TQ+M4bcF1bOctKBj2iQAdpBPgKX8M4Yt1STce2qyQZObQT36CoLeFcWTeF51KxGurCQBqddqDW7w9y72xBNskEg909/lS67Ybq+ug5Dz/AKfhTG/w66qoRcM3my5AddVJYk+W/nXhwF176YZ3BRcrEKNAoGlA26NcFIw+Y7v2tfEaCPKmfAOFWGvXFxF1EC9WVV2AzEBz3+qJHjTrD4eEAG1UXpCsY9hOgQD2HLQdZwFjtHI1kggaI2hA0EiDJ7jM04tYT9UT4H8a4laIkaDTn3d29H4XiDqSFe4v7LN9xoOqYnBS2xHu/Ggr2GZSYB8z+A399Uk9IryKSL10cvWn5zFYvTLFDa6Dp9ZVP4UDvpFw5QsgzmayrTuWN+0SY7ornfSUA3l5dnX941ZW6X4jEG3auZI6200qpB7LA/aIIpNxvDE3QT9kfM0CzDWtDTPBWpNRW8N50zwVgxQe8QbJbQj7RjwhTQFj0yY5Vy9cG8WVSffFH9KVy27QGnrH4D8a5WW5/nWg7rhumHCMaouYu0Rd0DZgzawBKlSBGncKyuGjFkVlB9H8cP0U+Iqe0ewh/VX/AEihuMf3J/aFT9YBaWeSrsJ5LyoDsJdBJnbIxPlp91c/6P3rUqt4KxIUKHjK3aI7U88oq2YXiagtOcdg/Ubn5DwqmD0f4zEuLqtZRMmVQzkNru8BCAYZgATQG4vq7d651GlorbbKCMqXDmzBe4QAdO+i3s2reW5DLrlI3DSDrBnaJoDEYH9HBtOCMgiPADQ+0RQWCvENDXZ2gE7eWlBZcVwe0+Ga7bu3bd0WmuoQ5CDJJyvbnKymIMgnXyr3hHDVxFks73bbFlUC0RIYrMmQdBMRzikP6WV+j60BHM9WWjMZ5D7qnPEXs9pbvU5hlJLhQ3vI1juoJuGFnvW7VxhOe6rsq+t1JuDMFHM5QY7zReKtZcpBfK6B1zpkcBp0ZD6reFJcXhGOQ27jW3QyCsTtHOp8N1sfS3Gut+sBmA5CRQJelWIOWM4tsyuFJfL2uXa0jarL6PMbhFwl5MTdQu114z3FZsuVcsMWJiZpfftKSM4DiDuoMa6cvjXhtJ9ldYjsD8KC1EYJ8PhyLlvPNnMcwzQzDPm1mN/dSbpkLdhlOFQ3Vyscttx2TmAhZ2019lKXwtvnbQ+dse71aivrktnqraluS+pOoB1P4cqDP0t81sdW4zTJBBCGNmOneeVMsJwlMTcW0SFU5iSddo5HxMUqF1s6DqxDSWbNGU90c/ZTzguG62+Fd2tgI5lGg6ZRudt6Ae30GW5eu2j1X0MRmUHNmkiBy5UpXgfWW3dEQi0RK/WI0nKOcTJ2q14HhDG/iR+kXAyOiqwPrMAxBbTWAIpPgcJdOHvPbvMuXMSkaOAgz9skZTlPtg0CPEdGyMP+kQRbYwRmPeQCV5iRFB4vos9kpKmboBSHkGTt4ETWycUukPZ609WAOzlEalisMDJgit8Nxa9ib1pTcViHIQ5ICmdZE6jSgGvcBxJudWc5e2s6MNFj6p8Ypt0M4fq7sSzMdz9kRFELh8ScVcAuWyyJb1ymCBqoiRG51ojomxFufE8udBZbaaDTlXPOkYnHXe4Bfz8K6PHvrnHHf/W3j4gH2z+FB5aXUT4/k1PYQT46fn41EibeEz4zGp7oA+NTWdydBr+fZvQSXV8fM1DdbTvP591TYgdmBrUF0dkcjFBvwIE4pBP1h8xTXpBbHWj9kfM0u6PWZxCftfIE/dTTG/SXWadJgeQ/rQL0Twmm3DsNqKjSwBpTTh1jWgQ9OFgWxtCufkK5m1j8+yundO5JRVEnq20Gu5O3urnd3CumjKwMxBEa+2gUPhqyjmTvrKD6F4w30XtFa4RgyqvLKvwUc6j4rc7BnvHzqDgjzHMQPiBQEri1tC6xYK2WF1iTMwPGJoe301VBlzPmEsyqk5VAJYnbSNZo3iPD1e1dzD1Vzqe5l1B+721UcPir1yGS7EQBBCwCO0DKGSZ3oGXSLjaYm0l5DniQWiDl3g+R19tK+NhbnVsuVir5gQBokEEe3SprNpnUByGgMvZhRHiAIJ01IpXhMOVEak76xz5+FBZMXi7F3A3UFtAWtGJjML49XX1hGhnwqXo5i7Itul1LZYntlwD9Fl1AkGRvoO+q1awhY5grE+a7V61ovB0gbdtD9+lBvwm6lq7aDlAoW7k6wnING6oPGpAlZA10pnjriFlNo22lFL9XOQXI7WWdQvhSrEcH63RrQJHflOmvj50RY4S1pYW0VHOCv3Gg2wHFbNi5cZ2FstYZbblMwVy2pyka6fKnGB6T8OVbyOynO0DsxPYXUCOx2821VjFWXJ10I3Gcr39y671CbJViTAnnnJ7+Wh2J1mgc9J+NYS5w/JYuW0xARADsZKwe14lt/EVROjCXhh7okZ5+jDENlYesTOwP3VYzJ00jxLdw/W2/u/zFeRAJ00n7W4JI0nac00B9tgV5fdPP40p46GNslNXA7PaI1LCdQRpHfUHC8ViDl61ROZsxk9lZEQO6jcZaLqAGZDoZU66HaR30Dfo5hsOwudcwU6BSXII7JbMCT2tQRr30JhbFhsLdZ2i7DFe3AGUCBlnWZM0pxeGzMGgHLuSo1GXQEkaQTO9RPYUmSEza6wKAJsUQzZrZCqpIYNmJA3gCveEXFu301ZBmEn1SJBbQnbaKb47iGGfDW0tAdcsZtDMR2pPnFIDe6zOgBGUx2hzIOtAdx261rEsLVy4VYIM2cE5SoOpPrZZirL0XWLY9tUoWCMupBESAN++RGnsq69G1+hWJ/PdQWS2x/PfS3H8Dsvq1tSZmfGmNuvH1HhQVm90atclZd/VYjT30uucGCkxcuD3H5j76t963vSfFJrQJLnDbhGlxTOvaX/8AR+VQ3MBeA0CH/NHzWnIHiK9U0C7o+ly3czOpETlMgicrd3mKcJ41qmgqVBJ9tBPYtSdKc4dIA0oLCWvGmSLQU7pmGN9QsyE0AIBmWMAnY1UreLuPfm4pHWOh1EqBnBABy+tOmhnWrX0rNz9KPVKz3Ai5VWZmCTEa7a0gwvDGwoFy872mYytt0KkuCxOVjCiZ3O1B7xPoypIcODnJOSXBTwORYn3aAV5RfDOEpclst1VMZCVc5l5EEb1lBf8AizEggHahuGcAvEZjeuWweUkkjlCzAHnReMftDz0o6xi83PbfzigExeBATKCxkqTMw2Q5hpP2gNKV9POiWHHVYm062hiHAKNmyhmBJdQoJ01LLz5d1WF7bdoFgY2jfvIOsaeylfSbFEcOvAAsTkcRujJcQlh3QAT/AOaAr/8AkrUvbR2Tqsiqw1DTaQkss9qSSZkHWkz9Eb1g5g1u6uU9oKQyaEyVa4cwEcpq28CZ2VmueuVtloEdvqxm05VPxEgIY5RzAPvINBzHrXQmbqxJJ7Om+afX0GX4a1DjcGDN23dFtSZf6NSA+xJJ2k/OmfH7NvrSCintdgkAiGAYCSDC5iRMbiKHwwCXereyAzAAqpXKytA9bu8xvQL8NxAWnzi+l1j2WQQCyfZEE9oakHTbxq44Xh2CvdW9q3asoyktcVzavKw1DKwBD7EFXpBxJWJNsYUIVYjLbQTtKuLhGa6PKOWlF4db2XKL7rlHats9syRqSA4JUk8h3Ggiw9xcRbLI4uMpYK+XL1ijL2io0DawY0keNLr7grrG438D+E014O6oLtu7cKuVY2TmW3bZzrlci2chmJMbVrx/AW7naw9y3eiC+SDv4E6Hv8KBBmAPrKJ/V8hG/eU9wqQyuqwWgwIGoMjmdt60XCawCJ8OrM+WnlXt7CxoSBI71H1hp37/ADNBtg3aYaRp3Ac/jvW2MwouKAzHlqPDUail3DeIW2OjxkZl7UCT2Z0mfI+FF4jDO8FDl1B0gzE6aAg+NBpiLKlwxLZlMabagb+FaswBI0E7SD3+6t7/AAq6zLcAOW3mnRsvaAHaMRy+NBFDmzG4gWCMucRMmDvodaCNbcZyTOYiB9mANvbBqAqrLJEZuRAHhyJgUVhcHIuOLlqGIPaeDIAEKDykGhL9nMDbbQkbwRo3cY1oMayvZ0PZ28DHeKu/RyOqTfX5zVJXCZoMiU5kxpEcyBrFW/o9igFVeY/PtoLKprYbUOt2anmg0vrS7FWvDy8aYM1DYjb20Ca4teA61NirdQskUEgJ5UVh1oO1THDmgZ4a3AFFIffQtltKnQ/kUFcvY1bXEGuPIVEkkRIGTxI76T9NcZ/xE2xg893qA5uDRSOsKZfWMGcp2qHpfcTrrouRBkAnvCT3HXSPbQ3QJrjm7ctspRlUPmHaVgGyAkRI31HeKDo/RbH9Tg7Fp84e3aRWGVtGEzqBB9le1RuA8TvDE4y3c7eS4CvaCwHzRsD9ULWUF1xZ0k7Ak0Fc4iLbWgp0JgnzViJPsij8SsqNY3B+VVzjVvq+rI7U3rYHLRgw+FBbVInMpgka66Hz8fGo7V0MHVdD3H6rfrDuInwNLMLf2+NbY2wWIdG6u6B2X5d+Vh9ZSeR9kGgbcI4oqJccN1gLAIYjMxUQFncSSZr3jeM+gbMfsyefrLtFK+GgsRcuZVILfRqZAMwSDzmPdHjWvSC9GHug7ZJ+IP3UAmLsqcpKhwy9WAAJJzaazqNdqEXhVhpPZzGBGfN3ADUydZrzDBkVidBZW66nxyOqx/mKmk3AFyXlZmYraV7hBiD1dtmE6d+WgOxDGzavhHFpz2AttwHPaAILTIG+g/pWnD8ZanW2jrcvuMxiERVADEcwcp9ppN0fuFyMxF1rqs7Z37SJbcqwUaKHZgInWCK3bCIphHZhrqrtA7R0kRJBEeyaB1xJbYH0NwBWIlRrBnQrI0E7gcqbYbiiZTcZlXYsCQIOUCAABpoTpO5qlXLS+J15sx+bUTxVMotFlnPaZ9uUwN/bQHXsb2nK21CZiAQgnLAh5EESZ0ifM6HZ8OxQN2bka5l1fLptIhvL7xQ/BhmWFhSQCVIBkAGZHPx7qMPGLYdrYBLLHZQTJOug0nSg0wmGS1bmyudCSWAMMCdyZ1kHlUdq8SzlQRlG2hLwoOgX1p2nQz31mKxehuLZxCsBJbIFBGujanXXflUatiM+ZbVzq2UyDlUlt1YEGKArCYtLy76d22qmPDUHSvX4TFtnTEImS0ezdJzPcEnMz5cpUiB3zzpYLdxUZERkIJ1a6oyuRMjMsHU+RrU4i6MquLRIE5utXLO3iBryFAJwTjxvghkygc9cpP2YPOKa4bhlo/Xe0BmJAUuGLRBiZXLGw76QXukBF0Kq21MgEqq5So3Pxid/E0xHSG0Ngo8taAi3gc0m2LjhTvlIYakbawDE+Na4TDoGAOZdWY9VEszCO0J20nlQh6QIGzIbiNILZJAcARDie0KhvceBOivz5/dNBYsDx6CVh4UxLABiABrAJka99PMDxcXNpHmN/jofA61z9OOsNMh9pFaHpI6arbAI21P5mg6dmnvqK41JuDXXCh7jS7wMsdkTyk6mB302d5oA7u9D3Eo16GvIaCO0lH4c0Lb0oqz3UBttoohH+FBW3ohbkeNBzfpxiUV7hdc8uwWRpmpf0I6S2MLaurdJBd1Pqk6Ad4HfWekC52vO6/zP41UZig6Th+PcP6y5dGJe21wrm+jkHKsAjMpjc1lc6t3d9q9oPoXEjTwmkfHcObgtAmALmaIP1FZuflVhRAxg0s6SsLYtnvfIPN1I18KCKzZjQHT4/wBKmk6TqKBt2yDJM8o9u9SO5Gu5oCcHbCguCx1KlZ0WO7zkGveKAXMPcVSCxRxryOVhNLuH47tXBruCBOmoynT/ACipTfgFsoIBGYa6qfKgCS512D6xJGa0Q47nCg+2YNIuF4cv2jPVtNskEAsWEFUnQnvOwkTT/oqfooX1XDDbYjVT8fjVG4nxokq31co6vKAFVdOyANoPLzNA1xuGtWcQjW+wyrqttgVWYi3mPrkalmJ1Y6AAQfRxozDW0Ka6KMra8ww5/tSKTXMb1gz2xmP1l5g98cwfCtLP6S4+jsXG5TkYLr+sRlHvoLGOHi5Btt62waA07AQCQTPdykwKO6Y4m2b6prFq0qzE6LrOnM5hpSf9I/RV1ZHvbsEMrbjZA+zuSTMaLtrrSTEcWvOSzOJMz7aA/G3SrBlJ7O0d+/sqIY58xZXZS0EkHUtEFsw1/wDNKL9x2iWmIHsPPTurQIdQWkAjWgdNj7m/WufDrD8daHfEjm5Pmx/GgcNhM7hQYLMq67AsYnaYronEvRfat4a4bXWXryqcpzAAsDMBI84k86BJwDoucWjOLgQBsuoJJO51HmKbWfRfcJM3AV71Bn2yMo99T+iLCXFxV+zeQqOrDZGGzB1WY74JFdPwdmbTCNGzD36fnyoKNw30TYd1D9diCGPegM7RIEHamC+iTCjc3T5v+CinQdlwmByDs5LOYhR63WYddTHPNc0561YGB86ClJ6LsID6rHzuN+NEr6N8GP8ApA+cn/dVnZh3ge6sN9R9ZffQIE6BYMDSzZ9qj76XcU6AYRmVEt20uNJUkdmRA1gg7sNBVuOMQfWH59lKOIuj37DZiFQnNAmIKOIHiVGvKgqHAejvWFldst3DOVcKcy9YAZEnWNvfUxPhTnhFspiMXcydm/fLrrrGVRqI3JBND/8ABzmOjxJ5cp0oFRqM29N6eNwWN1P55Vr+gqNCu/fQJQAKkWJplewispgQe+l922VkEDQx/Wg8DxUy3B30NmNal4/Cg5x0ytMzLl17Vw/EVW/+H3Pst7quXErYdtTET8aGXDL9oTQVleHvzR/Ypryrnbw/60+ysoOoo8Q0x+YoTpXgzcw8jdWDD2f0rMQ5yMRyG3lQlu7bxJRurUFG31J1B+sdtaAWw+aGkwBpNTMdJM+NLcEAoyG4oykqQWiIJHOjMZxC0p1uIYjTMPkCZoIBiwLyLBHWBlAO5IXNMbj1Y176NJKhtdcp8tqpnFeKE4iy1r/pnOCQRLZh79FAnxqzYrifWKSLTJKn1mHMagATzoB+jmN6rC52S4VTUlYOyqZInkBXPbeLABVgWtkzHMeIPfVh4nxvqrRWDnfMAATEEBBOmsKo86ply4QKBuuHtntLfVIOmYEEe0fdR9niCLAu3rmItgzkRmCsddC2mUd8a1XMFhHuAwCQO7763uW2RipgQfzFA14nxZrzZiAoXREQQiLyCr9511oLnr4ffQ/WGvEckxz7PvNA64bwS/f1tWndQYkARI31MUzt9AsWZm2oJ77ifGGJqx9GsV+jKiGIgBgO8z2hrvNXJDMEGZ28qDn3CvR9fW5be41kZHVjBYmFIMDSOVdHRufh+ZFRe8VivBoDMGiI2YIqsRBZQAYmdTGokT7KaWrZjTblSm3B/rTLht76p9n3igL/AEaQO1oNhJga9x51q1ocyxre6nn7N/6VyPpxbxuFeTicQ9hyMrm6wyn7LwYzfPeg6m+HUEyre0H50Pd4jYT1mtjzdR8zXz/dv3bpkG67QIjOxDAnvJkbbU7wfD8TcIjDYhAqrEWSczgk/WyhRmYnfw1mg6tf6V4RN71n96eU/VB5a0G/TzCjTPm8lc8wu5UDcgb86omC6FYm4ksnVGCuVoLD6PID64HeYJ5602HQB5JLnU7aCO0rRHa2ygUDPG+k2yFOTrZjQ9WpjQmcpcTsRrzFKcR6Uig7S33kkTFpMsGNQFfu+NFWvRuhEFzMROaeRHqhFnQ9/vqRvRfbb+8v3DME5ERJPfMEk+dAPg/SgjMBdtsLZnthwzDx0RQRvtrpzq7Ya4t1AylbiH1WXn/X5d1IcB6MsGkiLrDnN1oPsWNdKd8O4Fh8ID1aC2GPalm1PInO0T40EeIwJXXUj5edL8RYDjxExTLH9KcHaH0mItDcQHDH91ZNUvGekXDKTkW44kx2QB8TPwoCLyEGDuKiuvofI0st9MTiWhMPlVd3Z/hAABJqLFcYIuIhQDOH1k6ZQPfvQV3i4Mjy199LgCKbYpST4wKGe3QAyw2asog2PAH8+dZQddU8/wA/mK8s4VQ+YKA0HUCJnvjevE25Vutz2UCbGIEuXDv2p796TJhQxLZRvypzxq3Fwn7Sj4UHgFkHz+dBXOJ2st9QI0X58queBtB7aT5e+qhxlv8AnAB9kfGatPR/EdgjTYEew0HLMe0s519Zo8gTtQbppzovEDU6c/jQ7LHiaCOySogHTfw+dbKIBJrzNrWy++gyvFGs+VbBvZvXk7+yguHAeMdauUntrue8Dn599W/gPFo7Dnsk9kk+qTy8ifnXJcPiGtsHXQrt9/vq44LGi6gdf8w7j+FB02IrwrSXo3xrrR1bGXXb9ZR94ppexttPWdF/aYD76AgaURYvmd9aQ3+lOGX/AKoMfZBb4ig7nTayDornxgL8zQdKtXpUHSSO+oL6SDIEc9JHLv0qjcL4o+NLkXL6KmUBVvEDWSfVAPLvqa70btky6dZ43GZ9f85NA7xXHLFvRsRZSO+4gPlGaaX3Ol+F5Xc5/wDbt3H/ANKR8aFt8Itqezbtp5KB8hNSnD6UGj9Lx9TD4lj4oqD/AOdxT8KEv9MbiDM2GyIIBm8C3nlVSPjRn6P3ClPSbDTYYTGq7+Y7jQD4v0nMuiWkHixJ/CkWK9J+MaQrqo/UtiY9oJoQ2ET1rKN45z/pcx7jRNnitkaBTbP7P3rNAsvcf4he/wCrinB5BmUf7RS3F8JxGUvc2EeswY6+EmrcmNRvVdSe4H7poTjrxYYbSR86Cv2+CHqjcLjTkBv5608wvRm0ACxdtObQPhQoaMORPf8AhVhBj3D5UENjDIgyoAByA7+dK8Yfp7fgrmPaopu7aHUTSLEvOIHOLZ+Lf0oIbmLJvlAuigFjPIjTSpLi0Phz9PeP7I+FGEaigHuJPL3VlEhI5A+ZrKC5cJ6R271tXGa2G2zDeCRuNJ0pwjaAjX2VTOh//orXkf8AU1ObVnL6hKEz6ux812NBv0kaFVj3x76A4Xc7J8/boKIxt8umW6quBBBGm3eNtu6vLVschA5AUFX4w/8AznnEe6n3CcWFcHx1++q7xe5/zimDyprhTluZTrNBSseQHfX6zf6jHwoNiJorHWfpHAI9ZphWP1j4VouDJ0COT7B85NAPEivM491HDhTH6qqP1iT8NqJt8GIjthfJR84mgU6kjKCfIGsZGB1yie9hy8JqwWuAqfWNxvMmKYYfo5bGuRd+etBTur73X2AmPlRnC8cbTyA7A+sI+MSdquycKTuA9lbrgUE6T74oEGPx4CwGMnXTQ67bbUHhsHfua27bGNzHzJp9xiyqi3CgdsfKmfBbv0TeIoKvh+G3n10A5ye72VNe4JdiQVPgD95p7gh9Gp5x95qYpyFAy9FeEuAX+sXLqkagg6HXSr2+G8Iqv+jwy90a7KfZrV0uWJ++gQXcN+YqE2RTfFKizmZVHiQPmaTY/juGtgk3VMD6va+X40EWTw9lLekFr6Bt+Xd3ihx05sPPVW7jQPrQv4ml93pE9+2wyqgJI3JOh8QBQKL1oHQgHwIqJbIX1QAPDT5UcyVoV86BfdsKx1UHzANLeKYcJb0kCdp02P1dqe3LY58qRdIMUnVgAgnNy8jQbXG+iA7z99MRxW4Im2D+y33NFJsReAtKdxO3tqG/x9jtlUfGgsacYT62dP2l0940pScWhvsQwgIBMx9Y0qPEWO7n2UrxjydPGgs3DwC9xwVIdtDOmlHFtaRcJxoCKvv9tM0xQMc/bQGM2v8AWsrRCCNp8+VZQdE6OejbE2cOltnskrOzNGpJ/wAOaaDoHf8At2o/ab+CsrKCHEdAb5GjWfe38FDYf0c4gGc9n95v4K9rKBZj/RJiHcXOsszAiXeAR4C3U970YYklSLliRH1n/l1lZQCv6J8UWJz4bUk+s/P/ALdej0SYgaF8P7Gf+CsrKCZPRHiP8Sx+8/8AAKlt+ia7vnsn/M38FZWUBC+jW+Nmse9v4K3/ALOMQfr2f3m/grKyg8/s5xH27P7zfwVn9m2I/wASz+838FZWUAHFvRbirmQLcsDK0mWf+XROE9GuJW2QXsTESC38FZWUGYX0Z4lUUZ7MgfaaOf6lSt6OMR9uz+838FZWUBnDuhuLsMWt3bKkiCZJ09qVLiOi+Pf1sSp8A7Ae4WxWVlAA/o6xJ1Z7J8Szk+8pUGK9GuIKEBrGx3Z/4KysoFnDvRLi0GtzD7cmf+XR3D/RliUWC9g9pjoz8yT9isrKDL3o9xeythva7/yqX4j0Z8Rba7hB5M/z6qsrKADEeh/Hk63sOf8AuXP5VaD0K4zldww3+vc5/wDarysoCL/oexptBesw0j9d/wCVS3+w3Hf4uF/fufyqysoNG9B+P/xcL+/c/lVr/YTjv8bC/v3P5VeVlAVg/QfjVH97hv33/lUzwvoaxQ1a7YPgGeP/AK6ysoC/7JcT/iWP3n/l1lZWUH//2Q==">
            <a:hlinkClick r:id="rId4"/>
          </p:cNvPr>
          <p:cNvSpPr>
            <a:spLocks noChangeAspect="1" noChangeArrowheads="1"/>
          </p:cNvSpPr>
          <p:nvPr/>
        </p:nvSpPr>
        <p:spPr bwMode="auto">
          <a:xfrm>
            <a:off x="155575" y="-381000"/>
            <a:ext cx="1219200" cy="8001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6" name="AutoShape 12" descr="data:image/jpg;base64,/9j/4AAQSkZJRgABAQAAAQABAAD/2wCEAAkGBhQSERUUExQUFBUVGBgaGBgYFx0cGhoXFxgXGhoaGxgcGyYfGBwkGhgXHy8iIygpLCwsFx4xNTAqNSYrLCkBCQoKBQUFDQUFDSkYEhgpKSkpKSkpKSkpKSkpKSkpKSkpKSkpKSkpKSkpKSkpKSkpKSkpKSkpKSkpKSkpKSkpKf/AABEIALYBFQMBIgACEQEDEQH/xAAcAAACAgMBAQAAAAAAAAAAAAAEBQMGAAIHAQj/xABIEAACAQIEAgYGBgcGBQUBAAABAhEAAwQSITEFQQYTIlFhcQcygZGhsSNCUsHR8BRicpLS0+EXM1OCssIVJEOD8TRjorPiFv/EABQBAQAAAAAAAAAAAAAAAAAAAAD/xAAUEQEAAAAAAAAAAAAAAAAAAAAA/9oADAMBAAIRAxEAPwC1m1rFG4a3WiprRli1QHYW3AqpNEnzPzq62RAiufW+KIWIJy6ncHeT4RQHKnh91bLbrSzdUnS4jd0OPluNaIA74PlQamzXhtc9qlmtmIoA2tafnavCnuopgOVRkd9AK1uo8lGEVoyUADLULijnTwoa6tAFdoRgaPu26FuJQA3U/GooHdvRTpNB3njSghvPvrpU9l4iDQjtWgvnbYUDxOIQN4qROOtsDVfLmvRcNBY36T3gIF24vkzfjSPF4q/irgSbl5zMS+oCiTGY91QZ5rfg94pcdxutm7HmQF+bUET9FTrns3iZ2D249wcGhX6GW23s4pT5A/JjV66P4Jb4D3UBIlQIgHIYLGPWJII10geNWfB8Lswforfj2F+8UHG36A2on/m1562ifktBv0KtDe+6/tWX/hrtGO4Za5Io8gB8qUYnhOnZLr5MfvNByp+ApajLiUbzGT/URRmPwTYcKS4cExIB3ief3aVdeKXSMPiVOsWGIPeTpI99VbpegHVINwWJ8oWN999aALC4nx3pzYuHSkOGtRH51p1gboGhBoCuJT1FzyHzFUbF4kqxDqMh2O8jTer7xNlOGcqfsj/5Dl7KopxoVmR10mJGvvFBB+hE62nKqeWsew15U78PG6OVB+x2h89Kyg+iFWj8MtCWlOvdRtlaA2yO+uKJdbrCFLSWMQT38q7VaXSuGG6wYsokqSe+Ne6gPXiTB2RywZIJDgTBmCDrIMH3UXfxzWYNwZAzASbYA7URrvrI5UoTEm43WgBmYqYEQQp0XTRRv76M4timxSqrQqhw7alixGoUkqAoBidyYoG1ziLBZ2Ubnt6e4GKlXixyhg+kAzKZSDzllFeYHpO9uwtsWyCEYEnRWLz6y8xsQQPbWvRfGWbFrq3CllZRJAJyAcpBEk+zxoCbXEWIBzLBGkpI9hV/jWzcQbXS2f8AO6/7D86T4N7au2YZUd3cIsAAuZAEawNtKW3VvX8VawlhzbLl3JPaZLcnKNfWjTx0oLWeL9n+6Ob9W7bYeOhymvU4paMT1qnn2VYT7HqtYPBXrT3lusbi27gQPkygkCW+cR4GjLXaUNOnfr84igetirZHZueGqMD8jpUNy3OzWz/mAPupStkiJjXbUaz3aihOruTIDeOv3j5UDhrLk+qT5UNetkaEEeyoLSMN5nnI18jpUq32A0Yj2n8aAO64oS5z1pi14kyxzjkHAMe3f40PeRCPUUfskj76BY9QUZetp3EeTT8xpUeKwNy2MzW7gWJmNIO2s0EJGlaAVE2NA761HFrc7keygLuHnW/DB2rk/Y+d1D91e2mD25WfaCD7jXmDfIt0nWcoHjJ/pQX7ozZH6Pa78imfFu0fiTT/AAKSSKRdE2zYVD9lchHiun+nKfbTzCP3aUEmOw0TrSXGCOcU2xWI8d6XXcMTQVfjafQ3iOdgiOf94o++qz0ttg3RrsTG/cvfp+77as/SBYS6v6lsfvXrelUjjvEGe8VIAFtmA5HUg6660ENo8qZWte730vsiaPw9rUUE+P0te0Uix2Ca2w6+y9on1WYHKw5ENHOrLfw2dVWPWYCuyYbo4ww4s3SmJthQCl5Z2HJo0HISNO+g+ZrvCyD2SQD3GP8AzXtdc476OcAlzsYpsETq1piGA7ssnQe+soLpZGsUXYPKkvHLhW1oSO0NRoffUWEwPZBF29JgmbjEajlrI99BaFOhrg1vHXEzZCRmBBO/M6+c12lbZIALEwD6rMCYjeSa51gbFsAi5aV+zodoMzJPONKBN0eFpS6Pl7KKFDzGpMknmdamdrRxpKfR2myjTSSoYswBGnIA0yfgdhmWLemUesSWzSSSCDtsKDu8LtFdEubg+tt7Y350HnFSme0bOkz1naJUqRlXNyzFiPKKY8awVtLcozdYHRVkgqwkdZ2I0EZtfLnQlrgyMpBLieZM/wC2t14Hprddu6QPuiaADF3FKaT1kgDaAsiZHPSRVd4B0jazj3xYgrbhBr9WQDHjlDb82q04zo4SrdW4z5TEiBJHONqrfDfR9iUdRce1kBkwdSRy9WaCzYjG3WtHOcrXrty6EL5oFxvoxC+qYMkb+VFYbHXUKWzh3OVOryrc0ZSysxKECW035SaWnC3rbW3tojlGnKWjXlv40Vw/j2JssT+iqT2yfpASGdwzMcxMTAHcBQPbvSsXLi5sJci0GJUAEyQAux2Cz7x3VlnpXhC925csOAwgfRGMqL9qIBLT8O6l9jpreXrScI+a4XJMqYBGVeeoAihOJ9JA+Gt2Dhbqqr285KySi6tlAJnMQJPiaCfhvFMKuEZbhK37pzEkMMrM+kGIhVjzipuPY7Dstr9GfN62c5iRpETOs71Fd6ZYV7lsvZuKEQiOqOrM0agaEBRpP2jSbH42214mRatu+k6ZVPy0mgcYZrAwb3DcHWRmVQRpDZQMsSSYn21FxLCJbwyMLivcYhSqjvWSZ7wYE+NQ4ixg3vW1slcpRmuGFGaNkBIgk0o4pYspcuLagpyg6E6TJ7gZ1HdQNeJ8IyiyFdWe6xXKDtlAkz3TQ+M4bcF1bOctKBj2iQAdpBPgKX8M4Yt1STce2qyQZObQT36CoLeFcWTeF51KxGurCQBqddqDW7w9y72xBNskEg909/lS67Ybq+ug5Dz/AKfhTG/w66qoRcM3my5AddVJYk+W/nXhwF176YZ3BRcrEKNAoGlA26NcFIw+Y7v2tfEaCPKmfAOFWGvXFxF1EC9WVV2AzEBz3+qJHjTrD4eEAG1UXpCsY9hOgQD2HLQdZwFjtHI1kggaI2hA0EiDJ7jM04tYT9UT4H8a4laIkaDTn3d29H4XiDqSFe4v7LN9xoOqYnBS2xHu/Ggr2GZSYB8z+A399Uk9IryKSL10cvWn5zFYvTLFDa6Dp9ZVP4UDvpFw5QsgzmayrTuWN+0SY7ornfSUA3l5dnX941ZW6X4jEG3auZI6200qpB7LA/aIIpNxvDE3QT9kfM0CzDWtDTPBWpNRW8N50zwVgxQe8QbJbQj7RjwhTQFj0yY5Vy9cG8WVSffFH9KVy27QGnrH4D8a5WW5/nWg7rhumHCMaouYu0Rd0DZgzawBKlSBGncKyuGjFkVlB9H8cP0U+Iqe0ewh/VX/AEihuMf3J/aFT9YBaWeSrsJ5LyoDsJdBJnbIxPlp91c/6P3rUqt4KxIUKHjK3aI7U88oq2YXiagtOcdg/Ubn5DwqmD0f4zEuLqtZRMmVQzkNru8BCAYZgATQG4vq7d651GlorbbKCMqXDmzBe4QAdO+i3s2reW5DLrlI3DSDrBnaJoDEYH9HBtOCMgiPADQ+0RQWCvENDXZ2gE7eWlBZcVwe0+Ga7bu3bd0WmuoQ5CDJJyvbnKymIMgnXyr3hHDVxFks73bbFlUC0RIYrMmQdBMRzikP6WV+j60BHM9WWjMZ5D7qnPEXs9pbvU5hlJLhQ3vI1juoJuGFnvW7VxhOe6rsq+t1JuDMFHM5QY7zReKtZcpBfK6B1zpkcBp0ZD6reFJcXhGOQ27jW3QyCsTtHOp8N1sfS3Gut+sBmA5CRQJelWIOWM4tsyuFJfL2uXa0jarL6PMbhFwl5MTdQu114z3FZsuVcsMWJiZpfftKSM4DiDuoMa6cvjXhtJ9ldYjsD8KC1EYJ8PhyLlvPNnMcwzQzDPm1mN/dSbpkLdhlOFQ3Vyscttx2TmAhZ2019lKXwtvnbQ+dse71aivrktnqraluS+pOoB1P4cqDP0t81sdW4zTJBBCGNmOneeVMsJwlMTcW0SFU5iSddo5HxMUqF1s6DqxDSWbNGU90c/ZTzguG62+Fd2tgI5lGg6ZRudt6Ae30GW5eu2j1X0MRmUHNmkiBy5UpXgfWW3dEQi0RK/WI0nKOcTJ2q14HhDG/iR+kXAyOiqwPrMAxBbTWAIpPgcJdOHvPbvMuXMSkaOAgz9skZTlPtg0CPEdGyMP+kQRbYwRmPeQCV5iRFB4vos9kpKmboBSHkGTt4ETWycUukPZ609WAOzlEalisMDJgit8Nxa9ib1pTcViHIQ5ICmdZE6jSgGvcBxJudWc5e2s6MNFj6p8Ypt0M4fq7sSzMdz9kRFELh8ScVcAuWyyJb1ymCBqoiRG51ojomxFufE8udBZbaaDTlXPOkYnHXe4Bfz8K6PHvrnHHf/W3j4gH2z+FB5aXUT4/k1PYQT46fn41EibeEz4zGp7oA+NTWdydBr+fZvQSXV8fM1DdbTvP591TYgdmBrUF0dkcjFBvwIE4pBP1h8xTXpBbHWj9kfM0u6PWZxCftfIE/dTTG/SXWadJgeQ/rQL0Twmm3DsNqKjSwBpTTh1jWgQ9OFgWxtCufkK5m1j8+yundO5JRVEnq20Gu5O3urnd3CumjKwMxBEa+2gUPhqyjmTvrKD6F4w30XtFa4RgyqvLKvwUc6j4rc7BnvHzqDgjzHMQPiBQEri1tC6xYK2WF1iTMwPGJoe301VBlzPmEsyqk5VAJYnbSNZo3iPD1e1dzD1Vzqe5l1B+721UcPir1yGS7EQBBCwCO0DKGSZ3oGXSLjaYm0l5DniQWiDl3g+R19tK+NhbnVsuVir5gQBokEEe3SprNpnUByGgMvZhRHiAIJ01IpXhMOVEak76xz5+FBZMXi7F3A3UFtAWtGJjML49XX1hGhnwqXo5i7Itul1LZYntlwD9Fl1AkGRvoO+q1awhY5grE+a7V61ovB0gbdtD9+lBvwm6lq7aDlAoW7k6wnING6oPGpAlZA10pnjriFlNo22lFL9XOQXI7WWdQvhSrEcH63RrQJHflOmvj50RY4S1pYW0VHOCv3Gg2wHFbNi5cZ2FstYZbblMwVy2pyka6fKnGB6T8OVbyOynO0DsxPYXUCOx2821VjFWXJ10I3Gcr39y671CbJViTAnnnJ7+Wh2J1mgc9J+NYS5w/JYuW0xARADsZKwe14lt/EVROjCXhh7okZ5+jDENlYesTOwP3VYzJ00jxLdw/W2/u/zFeRAJ00n7W4JI0nac00B9tgV5fdPP40p46GNslNXA7PaI1LCdQRpHfUHC8ViDl61ROZsxk9lZEQO6jcZaLqAGZDoZU66HaR30Dfo5hsOwudcwU6BSXII7JbMCT2tQRr30JhbFhsLdZ2i7DFe3AGUCBlnWZM0pxeGzMGgHLuSo1GXQEkaQTO9RPYUmSEza6wKAJsUQzZrZCqpIYNmJA3gCveEXFu301ZBmEn1SJBbQnbaKb47iGGfDW0tAdcsZtDMR2pPnFIDe6zOgBGUx2hzIOtAdx261rEsLVy4VYIM2cE5SoOpPrZZirL0XWLY9tUoWCMupBESAN++RGnsq69G1+hWJ/PdQWS2x/PfS3H8Dsvq1tSZmfGmNuvH1HhQVm90atclZd/VYjT30uucGCkxcuD3H5j76t963vSfFJrQJLnDbhGlxTOvaX/8AR+VQ3MBeA0CH/NHzWnIHiK9U0C7o+ly3czOpETlMgicrd3mKcJ41qmgqVBJ9tBPYtSdKc4dIA0oLCWvGmSLQU7pmGN9QsyE0AIBmWMAnY1UreLuPfm4pHWOh1EqBnBABy+tOmhnWrX0rNz9KPVKz3Ai5VWZmCTEa7a0gwvDGwoFy872mYytt0KkuCxOVjCiZ3O1B7xPoypIcODnJOSXBTwORYn3aAV5RfDOEpclst1VMZCVc5l5EEb1lBf8AizEggHahuGcAvEZjeuWweUkkjlCzAHnReMftDz0o6xi83PbfzigExeBATKCxkqTMw2Q5hpP2gNKV9POiWHHVYm062hiHAKNmyhmBJdQoJ01LLz5d1WF7bdoFgY2jfvIOsaeylfSbFEcOvAAsTkcRujJcQlh3QAT/AOaAr/8AkrUvbR2Tqsiqw1DTaQkss9qSSZkHWkz9Eb1g5g1u6uU9oKQyaEyVa4cwEcpq28CZ2VmueuVtloEdvqxm05VPxEgIY5RzAPvINBzHrXQmbqxJJ7Om+afX0GX4a1DjcGDN23dFtSZf6NSA+xJJ2k/OmfH7NvrSCintdgkAiGAYCSDC5iRMbiKHwwCXereyAzAAqpXKytA9bu8xvQL8NxAWnzi+l1j2WQQCyfZEE9oakHTbxq44Xh2CvdW9q3asoyktcVzavKw1DKwBD7EFXpBxJWJNsYUIVYjLbQTtKuLhGa6PKOWlF4db2XKL7rlHats9syRqSA4JUk8h3Ggiw9xcRbLI4uMpYK+XL1ijL2io0DawY0keNLr7grrG438D+E014O6oLtu7cKuVY2TmW3bZzrlci2chmJMbVrx/AW7naw9y3eiC+SDv4E6Hv8KBBmAPrKJ/V8hG/eU9wqQyuqwWgwIGoMjmdt60XCawCJ8OrM+WnlXt7CxoSBI71H1hp37/ADNBtg3aYaRp3Ac/jvW2MwouKAzHlqPDUail3DeIW2OjxkZl7UCT2Z0mfI+FF4jDO8FDl1B0gzE6aAg+NBpiLKlwxLZlMabagb+FaswBI0E7SD3+6t7/AAq6zLcAOW3mnRsvaAHaMRy+NBFDmzG4gWCMucRMmDvodaCNbcZyTOYiB9mANvbBqAqrLJEZuRAHhyJgUVhcHIuOLlqGIPaeDIAEKDykGhL9nMDbbQkbwRo3cY1oMayvZ0PZ28DHeKu/RyOqTfX5zVJXCZoMiU5kxpEcyBrFW/o9igFVeY/PtoLKprYbUOt2anmg0vrS7FWvDy8aYM1DYjb20Ca4teA61NirdQskUEgJ5UVh1oO1THDmgZ4a3AFFIffQtltKnQ/kUFcvY1bXEGuPIVEkkRIGTxI76T9NcZ/xE2xg893qA5uDRSOsKZfWMGcp2qHpfcTrrouRBkAnvCT3HXSPbQ3QJrjm7ctspRlUPmHaVgGyAkRI31HeKDo/RbH9Tg7Fp84e3aRWGVtGEzqBB9le1RuA8TvDE4y3c7eS4CvaCwHzRsD9ULWUF1xZ0k7Ak0Fc4iLbWgp0JgnzViJPsij8SsqNY3B+VVzjVvq+rI7U3rYHLRgw+FBbVInMpgka66Hz8fGo7V0MHVdD3H6rfrDuInwNLMLf2+NbY2wWIdG6u6B2X5d+Vh9ZSeR9kGgbcI4oqJccN1gLAIYjMxUQFncSSZr3jeM+gbMfsyefrLtFK+GgsRcuZVILfRqZAMwSDzmPdHjWvSC9GHug7ZJ+IP3UAmLsqcpKhwy9WAAJJzaazqNdqEXhVhpPZzGBGfN3ADUydZrzDBkVidBZW66nxyOqx/mKmk3AFyXlZmYraV7hBiD1dtmE6d+WgOxDGzavhHFpz2AttwHPaAILTIG+g/pWnD8ZanW2jrcvuMxiERVADEcwcp9ppN0fuFyMxF1rqs7Z37SJbcqwUaKHZgInWCK3bCIphHZhrqrtA7R0kRJBEeyaB1xJbYH0NwBWIlRrBnQrI0E7gcqbYbiiZTcZlXYsCQIOUCAABpoTpO5qlXLS+J15sx+bUTxVMotFlnPaZ9uUwN/bQHXsb2nK21CZiAQgnLAh5EESZ0ifM6HZ8OxQN2bka5l1fLptIhvL7xQ/BhmWFhSQCVIBkAGZHPx7qMPGLYdrYBLLHZQTJOug0nSg0wmGS1bmyudCSWAMMCdyZ1kHlUdq8SzlQRlG2hLwoOgX1p2nQz31mKxehuLZxCsBJbIFBGujanXXflUatiM+ZbVzq2UyDlUlt1YEGKArCYtLy76d22qmPDUHSvX4TFtnTEImS0ezdJzPcEnMz5cpUiB3zzpYLdxUZERkIJ1a6oyuRMjMsHU+RrU4i6MquLRIE5utXLO3iBryFAJwTjxvghkygc9cpP2YPOKa4bhlo/Xe0BmJAUuGLRBiZXLGw76QXukBF0Kq21MgEqq5So3Pxid/E0xHSG0Ngo8taAi3gc0m2LjhTvlIYakbawDE+Na4TDoGAOZdWY9VEszCO0J20nlQh6QIGzIbiNILZJAcARDie0KhvceBOivz5/dNBYsDx6CVh4UxLABiABrAJka99PMDxcXNpHmN/jofA61z9OOsNMh9pFaHpI6arbAI21P5mg6dmnvqK41JuDXXCh7jS7wMsdkTyk6mB302d5oA7u9D3Eo16GvIaCO0lH4c0Lb0oqz3UBttoohH+FBW3ohbkeNBzfpxiUV7hdc8uwWRpmpf0I6S2MLaurdJBd1Pqk6Ad4HfWekC52vO6/zP41UZig6Th+PcP6y5dGJe21wrm+jkHKsAjMpjc1lc6t3d9q9oPoXEjTwmkfHcObgtAmALmaIP1FZuflVhRAxg0s6SsLYtnvfIPN1I18KCKzZjQHT4/wBKmk6TqKBt2yDJM8o9u9SO5Gu5oCcHbCguCx1KlZ0WO7zkGveKAXMPcVSCxRxryOVhNLuH47tXBruCBOmoynT/ACipTfgFsoIBGYa6qfKgCS512D6xJGa0Q47nCg+2YNIuF4cv2jPVtNskEAsWEFUnQnvOwkTT/oqfooX1XDDbYjVT8fjVG4nxokq31co6vKAFVdOyANoPLzNA1xuGtWcQjW+wyrqttgVWYi3mPrkalmJ1Y6AAQfRxozDW0Ka6KMra8ww5/tSKTXMb1gz2xmP1l5g98cwfCtLP6S4+jsXG5TkYLr+sRlHvoLGOHi5Btt62waA07AQCQTPdykwKO6Y4m2b6prFq0qzE6LrOnM5hpSf9I/RV1ZHvbsEMrbjZA+zuSTMaLtrrSTEcWvOSzOJMz7aA/G3SrBlJ7O0d+/sqIY58xZXZS0EkHUtEFsw1/wDNKL9x2iWmIHsPPTurQIdQWkAjWgdNj7m/WufDrD8daHfEjm5Pmx/GgcNhM7hQYLMq67AsYnaYronEvRfat4a4bXWXryqcpzAAsDMBI84k86BJwDoucWjOLgQBsuoJJO51HmKbWfRfcJM3AV71Bn2yMo99T+iLCXFxV+zeQqOrDZGGzB1WY74JFdPwdmbTCNGzD36fnyoKNw30TYd1D9diCGPegM7RIEHamC+iTCjc3T5v+CinQdlwmByDs5LOYhR63WYddTHPNc0561YGB86ClJ6LsID6rHzuN+NEr6N8GP8ApA+cn/dVnZh3ge6sN9R9ZffQIE6BYMDSzZ9qj76XcU6AYRmVEt20uNJUkdmRA1gg7sNBVuOMQfWH59lKOIuj37DZiFQnNAmIKOIHiVGvKgqHAejvWFldst3DOVcKcy9YAZEnWNvfUxPhTnhFspiMXcydm/fLrrrGVRqI3JBND/8ABzmOjxJ5cp0oFRqM29N6eNwWN1P55Vr+gqNCu/fQJQAKkWJplewispgQe+l922VkEDQx/Wg8DxUy3B30NmNal4/Cg5x0ytMzLl17Vw/EVW/+H3Pst7quXErYdtTET8aGXDL9oTQVleHvzR/Ypryrnbw/60+ysoOoo8Q0x+YoTpXgzcw8jdWDD2f0rMQ5yMRyG3lQlu7bxJRurUFG31J1B+sdtaAWw+aGkwBpNTMdJM+NLcEAoyG4oykqQWiIJHOjMZxC0p1uIYjTMPkCZoIBiwLyLBHWBlAO5IXNMbj1Y176NJKhtdcp8tqpnFeKE4iy1r/pnOCQRLZh79FAnxqzYrifWKSLTJKn1mHMagATzoB+jmN6rC52S4VTUlYOyqZInkBXPbeLABVgWtkzHMeIPfVh4nxvqrRWDnfMAATEEBBOmsKo86ply4QKBuuHtntLfVIOmYEEe0fdR9niCLAu3rmItgzkRmCsddC2mUd8a1XMFhHuAwCQO7763uW2RipgQfzFA14nxZrzZiAoXREQQiLyCr9511oLnr4ffQ/WGvEckxz7PvNA64bwS/f1tWndQYkARI31MUzt9AsWZm2oJ77ifGGJqx9GsV+jKiGIgBgO8z2hrvNXJDMEGZ28qDn3CvR9fW5be41kZHVjBYmFIMDSOVdHRufh+ZFRe8VivBoDMGiI2YIqsRBZQAYmdTGokT7KaWrZjTblSm3B/rTLht76p9n3igL/AEaQO1oNhJga9x51q1ocyxre6nn7N/6VyPpxbxuFeTicQ9hyMrm6wyn7LwYzfPeg6m+HUEyre0H50Pd4jYT1mtjzdR8zXz/dv3bpkG67QIjOxDAnvJkbbU7wfD8TcIjDYhAqrEWSczgk/WyhRmYnfw1mg6tf6V4RN71n96eU/VB5a0G/TzCjTPm8lc8wu5UDcgb86omC6FYm4ksnVGCuVoLD6PID64HeYJ5602HQB5JLnU7aCO0rRHa2ygUDPG+k2yFOTrZjQ9WpjQmcpcTsRrzFKcR6Uig7S33kkTFpMsGNQFfu+NFWvRuhEFzMROaeRHqhFnQ9/vqRvRfbb+8v3DME5ERJPfMEk+dAPg/SgjMBdtsLZnthwzDx0RQRvtrpzq7Ya4t1AylbiH1WXn/X5d1IcB6MsGkiLrDnN1oPsWNdKd8O4Fh8ID1aC2GPalm1PInO0T40EeIwJXXUj5edL8RYDjxExTLH9KcHaH0mItDcQHDH91ZNUvGekXDKTkW44kx2QB8TPwoCLyEGDuKiuvofI0st9MTiWhMPlVd3Z/hAABJqLFcYIuIhQDOH1k6ZQPfvQV3i4Mjy199LgCKbYpST4wKGe3QAyw2asog2PAH8+dZQddU8/wA/mK8s4VQ+YKA0HUCJnvjevE25Vutz2UCbGIEuXDv2p796TJhQxLZRvypzxq3Fwn7Sj4UHgFkHz+dBXOJ2st9QI0X58queBtB7aT5e+qhxlv8AnAB9kfGatPR/EdgjTYEew0HLMe0s519Zo8gTtQbppzovEDU6c/jQ7LHiaCOySogHTfw+dbKIBJrzNrWy++gyvFGs+VbBvZvXk7+yguHAeMdauUntrue8Dn599W/gPFo7Dnsk9kk+qTy8ifnXJcPiGtsHXQrt9/vq44LGi6gdf8w7j+FB02IrwrSXo3xrrR1bGXXb9ZR94ppexttPWdF/aYD76AgaURYvmd9aQ3+lOGX/AKoMfZBb4ig7nTayDornxgL8zQdKtXpUHSSO+oL6SDIEc9JHLv0qjcL4o+NLkXL6KmUBVvEDWSfVAPLvqa70btky6dZ43GZ9f85NA7xXHLFvRsRZSO+4gPlGaaX3Ol+F5Xc5/wDbt3H/ANKR8aFt8Itqezbtp5KB8hNSnD6UGj9Lx9TD4lj4oqD/AOdxT8KEv9MbiDM2GyIIBm8C3nlVSPjRn6P3ClPSbDTYYTGq7+Y7jQD4v0nMuiWkHixJ/CkWK9J+MaQrqo/UtiY9oJoQ2ET1rKN45z/pcx7jRNnitkaBTbP7P3rNAsvcf4he/wCrinB5BmUf7RS3F8JxGUvc2EeswY6+EmrcmNRvVdSe4H7poTjrxYYbSR86Cv2+CHqjcLjTkBv5608wvRm0ACxdtObQPhQoaMORPf8AhVhBj3D5UENjDIgyoAByA7+dK8Yfp7fgrmPaopu7aHUTSLEvOIHOLZ+Lf0oIbmLJvlAuigFjPIjTSpLi0Phz9PeP7I+FGEaigHuJPL3VlEhI5A+ZrKC5cJ6R271tXGa2G2zDeCRuNJ0pwjaAjX2VTOh//orXkf8AU1ObVnL6hKEz6ux812NBv0kaFVj3x76A4Xc7J8/boKIxt8umW6quBBBGm3eNtu6vLVschA5AUFX4w/8AznnEe6n3CcWFcHx1++q7xe5/zimDyprhTluZTrNBSseQHfX6zf6jHwoNiJorHWfpHAI9ZphWP1j4VouDJ0COT7B85NAPEivM491HDhTH6qqP1iT8NqJt8GIjthfJR84mgU6kjKCfIGsZGB1yie9hy8JqwWuAqfWNxvMmKYYfo5bGuRd+etBTur73X2AmPlRnC8cbTyA7A+sI+MSdquycKTuA9lbrgUE6T74oEGPx4CwGMnXTQ67bbUHhsHfua27bGNzHzJp9xiyqi3CgdsfKmfBbv0TeIoKvh+G3n10A5ye72VNe4JdiQVPgD95p7gh9Gp5x95qYpyFAy9FeEuAX+sXLqkagg6HXSr2+G8Iqv+jwy90a7KfZrV0uWJ++gQXcN+YqE2RTfFKizmZVHiQPmaTY/juGtgk3VMD6va+X40EWTw9lLekFr6Bt+Xd3ihx05sPPVW7jQPrQv4ml93pE9+2wyqgJI3JOh8QBQKL1oHQgHwIqJbIX1QAPDT5UcyVoV86BfdsKx1UHzANLeKYcJb0kCdp02P1dqe3LY58qRdIMUnVgAgnNy8jQbXG+iA7z99MRxW4Im2D+y33NFJsReAtKdxO3tqG/x9jtlUfGgsacYT62dP2l0940pScWhvsQwgIBMx9Y0qPEWO7n2UrxjydPGgs3DwC9xwVIdtDOmlHFtaRcJxoCKvv9tM0xQMc/bQGM2v8AWsrRCCNp8+VZQdE6OejbE2cOltnskrOzNGpJ/wAOaaDoHf8At2o/ab+CsrKCHEdAb5GjWfe38FDYf0c4gGc9n95v4K9rKBZj/RJiHcXOsszAiXeAR4C3U970YYklSLliRH1n/l1lZQCv6J8UWJz4bUk+s/P/ALdej0SYgaF8P7Gf+CsrKCZPRHiP8Sx+8/8AAKlt+ia7vnsn/M38FZWUBC+jW+Nmse9v4K3/ALOMQfr2f3m/grKyg8/s5xH27P7zfwVn9m2I/wASz+838FZWUAHFvRbirmQLcsDK0mWf+XROE9GuJW2QXsTESC38FZWUGYX0Z4lUUZ7MgfaaOf6lSt6OMR9uz+838FZWUBnDuhuLsMWt3bKkiCZJ09qVLiOi+Pf1sSp8A7Ae4WxWVlAA/o6xJ1Z7J8Szk+8pUGK9GuIKEBrGx3Z/4KysoFnDvRLi0GtzD7cmf+XR3D/RliUWC9g9pjoz8yT9isrKDL3o9xeythva7/yqX4j0Z8Rba7hB5M/z6qsrKADEeh/Hk63sOf8AuXP5VaD0K4zldww3+vc5/wDarysoCL/oexptBesw0j9d/wCVS3+w3Hf4uF/fufyqysoNG9B+P/xcL+/c/lVr/YTjv8bC/v3P5VeVlAVg/QfjVH97hv33/lUzwvoaxQ1a7YPgGeP/AK6ysoC/7JcT/iWP3n/l1lZWUH//2Q==">
            <a:hlinkClick r:id="rId4"/>
          </p:cNvPr>
          <p:cNvSpPr>
            <a:spLocks noChangeAspect="1" noChangeArrowheads="1"/>
          </p:cNvSpPr>
          <p:nvPr/>
        </p:nvSpPr>
        <p:spPr bwMode="auto">
          <a:xfrm>
            <a:off x="155575" y="-381000"/>
            <a:ext cx="1219200" cy="8001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8" name="AutoShape 14" descr="data:image/jpg;base64,/9j/4AAQSkZJRgABAQAAAQABAAD/2wBDAAkGBwgHBgkIBwgKCgkLDRYPDQwMDRsUFRAWIB0iIiAdHx8kKDQsJCYxJx8fLT0tMTU3Ojo6Iys/RD84QzQ5Ojf/2wBDAQoKCg0MDRoPDxo3JR8lNzc3Nzc3Nzc3Nzc3Nzc3Nzc3Nzc3Nzc3Nzc3Nzc3Nzc3Nzc3Nzc3Nzc3Nzc3Nzc3Nzf/wAARCABeAF4DASIAAhEBAxEB/8QAHAAAAAcBAQAAAAAAAAAAAAAAAAIDBAUGBwEI/8QAPhAAAQMCAwQHBAgEBwAAAAAAAQACAwQRBRIhBjFBURMiMnGBkbEHUmHBFDNicnOSodEWIyayJEKCosLS4f/EABYBAQEBAAAAAAAAAAAAAAAAAAABAv/EABcRAQEBAQAAAAAAAAAAAAAAAAARASH/2gAMAwEAAhEDEQA/ALhZCyM9zY2OfI5rWNF3OcbADmVDzbU4HESDiDHEe4xzvQIJayFlXZdt8Fj7LqmQ/Zht6kJlN7QsPZ9XRVL+WZzW/MoLfZCyokntG1Iiw6NvxkqP2amUvtExAkiKmo29wc75hBpFkLLLZNucelHUdHGD7sDfndNJdqdoZN9bMPulrPQINdshZZxsPieK1e0cUdZWTysdG/Mx8rnDdyPxWl5UCdkLJQNQLUETtm138MV2U2OQa/6gsmENx2nDXgth2wZfZmv/AAwf9wWTsZZoG+2iBsadvG58UOgj9weOqdFqKWoEBGwbmjyRsvJK5VyyBItQypSyACon/Z5Fm2lLrdinefQfNaflWfezSLNjFY/3ae3m4fstHyqBHKuFqXyrjm6II/a1v9NYh+F8wskY27T953qVse1jP6ZxH8ArFn1NNGXtL7kPcNNeJQLFtkm58YBJewWFz1go589OHuLWFwOtiNxSElQ09mNoUEk6qiHEnwSL66MbmOKjulIFgAAkzI48f0SiZgqY5jbVruR4pcBV5r3ghwJUlSVwd1ZfNUaP7LYrzYnLyDG+qv8AlVM9k8YdQYjKNc1QG+QP7q9ZECOVFc3ROMi45vV8UDLaho/hvEbmw+juNzwXn000r5HljC5uc2dfQ6816QxqnE+DVkTmlwdA4FoF7i3JY1Jg+Hsja/E68RtJu1kNK27tN+4jjxcgqjaGoebNa09zgUc4ZK0fzXNjFuOn91lYnnZ9gyQnEp2XNg5waNN+gcRrrwSP07C6dpdT4Q3PlBBnkG/jezWn9UghIMOhlkDHVQHMtGb+0ORhhozWEEzj9ppF/wAxapeXG6gkiGnpowOHRl+lt3WzevBN3YvXnqipkjuBowiPTnoQgTiwGrc3M2hyj3nkW8w13qjDAi6QOqKqmjAt1b5hroNLj0TeeaWc5pZHvJJNy48e4fNEizNOjrAgA6jd5lUaF7Oq+gwZ81Ga1sjalwPYyhjgCOXEfoAtNDQQCNQdxC87xF0bg6O4cCMpFxf4d603YTa9krGUGIPAsOo88P8Az07tyIveRce3q+KcZUWRvV8VFOA3qjuWW7c4CKSreGC0Et5ITbs82+BN+4law1vVHco3aLCRi2GSQCwmb14XEdl43fsg88ztLTZwykGxDtxN9QblJBhGotdlicpGgNrbt/y1Vyq8MphIXmBodfK5rtS0jQg35bkkIGN7LWjuC1EqpilnebMge63Ett6lGFHMHZCWNcBq25J8mhWrozySMlK8TsqIYpJCOrLGze9nwvxG8eISFQDcMlJu97nm1ux/2KdU+HwunEM5lDy24BIAePhbfbirCH05B+i4XiVRY2zPjETfzF3/ABTarjlq+ijMVFQZZGvbIJ+nlbrwDGi993G6DtPg9DGPqA6+vWJKfxQxQ/VRMZ91oCkYcFxWY/4fCax7eD5Q2EH8xv8Aon8OyOOy9uKgphzkmdIR4NACtxIe7LY90ZZQ1z+odIpHHs/ZPw5cvS3Ss6niqtR7DSiRj67FXOAIJjp4GsB8Tcq3SMyxgDgQFnetHDW9Udy7lRWStyjfu5I3St5HyUFM2t2flfVmroqOWobP9dHAW5muH+bUgWItfuUJBsvjMtujwdsY96rqmj9GA+q07pW8j5IdK3kfJWigwbFYu762tw6lHKGnMhHi9P49g43C1bjGITDi1jhG3yF1b+lbyPkh0reR8lKKxT7A4DC8PfDPORu6adxt5WUzRYJhlAQaOgpoXN3OZGLjx3p90reR8kOlbyPkgGVDKh0reR8kOlbyPkgGUJOZvU8Up0reR8knNK3INDv5IP/Z">
            <a:hlinkClick r:id="rId5"/>
          </p:cNvPr>
          <p:cNvSpPr>
            <a:spLocks noChangeAspect="1" noChangeArrowheads="1"/>
          </p:cNvSpPr>
          <p:nvPr/>
        </p:nvSpPr>
        <p:spPr bwMode="auto">
          <a:xfrm>
            <a:off x="155575" y="-427038"/>
            <a:ext cx="895350"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Times New Roman" pitchFamily="18" charset="0"/>
                <a:cs typeface="Times New Roman" pitchFamily="18" charset="0"/>
              </a:rPr>
              <a:t>Computers Past &amp; Present</a:t>
            </a:r>
            <a:endParaRPr lang="en-US" dirty="0">
              <a:latin typeface="Times New Roman" pitchFamily="18" charset="0"/>
              <a:cs typeface="Times New Roman" pitchFamily="18" charset="0"/>
            </a:endParaRPr>
          </a:p>
        </p:txBody>
      </p:sp>
      <p:pic>
        <p:nvPicPr>
          <p:cNvPr id="7" name="Content Placeholder 6" descr="10301732.jpg"/>
          <p:cNvPicPr>
            <a:picLocks noGrp="1" noChangeAspect="1"/>
          </p:cNvPicPr>
          <p:nvPr>
            <p:ph sz="quarter" idx="2"/>
          </p:nvPr>
        </p:nvPicPr>
        <p:blipFill>
          <a:blip r:embed="rId3" cstate="print"/>
          <a:stretch>
            <a:fillRect/>
          </a:stretch>
        </p:blipFill>
        <p:spPr>
          <a:xfrm>
            <a:off x="609600" y="2834426"/>
            <a:ext cx="3886200" cy="2789347"/>
          </a:xfrm>
        </p:spPr>
      </p:pic>
      <p:pic>
        <p:nvPicPr>
          <p:cNvPr id="11" name="Content Placeholder 10" descr="thumbnailCAWFWGA9.jpg"/>
          <p:cNvPicPr>
            <a:picLocks noGrp="1" noChangeAspect="1"/>
          </p:cNvPicPr>
          <p:nvPr>
            <p:ph sz="quarter" idx="4"/>
          </p:nvPr>
        </p:nvPicPr>
        <p:blipFill>
          <a:blip r:embed="rId4" cstate="print"/>
          <a:stretch>
            <a:fillRect/>
          </a:stretch>
        </p:blipFill>
        <p:spPr>
          <a:xfrm>
            <a:off x="4953000" y="2819400"/>
            <a:ext cx="3581400" cy="2865120"/>
          </a:xfrm>
        </p:spPr>
      </p:pic>
      <p:sp>
        <p:nvSpPr>
          <p:cNvPr id="8" name="Text Placeholder 7"/>
          <p:cNvSpPr>
            <a:spLocks noGrp="1"/>
          </p:cNvSpPr>
          <p:nvPr>
            <p:ph type="body" sz="quarter" idx="1"/>
          </p:nvPr>
        </p:nvSpPr>
        <p:spPr/>
        <p:txBody>
          <a:bodyPr>
            <a:normAutofit/>
          </a:bodyPr>
          <a:lstStyle/>
          <a:p>
            <a:r>
              <a:rPr lang="en-US" sz="2400" b="0" dirty="0" smtClean="0">
                <a:latin typeface="Times New Roman" pitchFamily="18" charset="0"/>
                <a:cs typeface="Times New Roman" pitchFamily="18" charset="0"/>
              </a:rPr>
              <a:t>Past Computer</a:t>
            </a:r>
            <a:endParaRPr lang="en-US" sz="2400" b="0" dirty="0">
              <a:latin typeface="Times New Roman" pitchFamily="18" charset="0"/>
              <a:cs typeface="Times New Roman" pitchFamily="18" charset="0"/>
            </a:endParaRPr>
          </a:p>
        </p:txBody>
      </p:sp>
      <p:sp>
        <p:nvSpPr>
          <p:cNvPr id="9" name="Text Placeholder 8"/>
          <p:cNvSpPr>
            <a:spLocks noGrp="1"/>
          </p:cNvSpPr>
          <p:nvPr>
            <p:ph type="body" sz="quarter" idx="3"/>
          </p:nvPr>
        </p:nvSpPr>
        <p:spPr/>
        <p:txBody>
          <a:bodyPr/>
          <a:lstStyle/>
          <a:p>
            <a:r>
              <a:rPr lang="en-US" dirty="0" smtClean="0"/>
              <a:t>Modern Computer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latin typeface="Times New Roman" pitchFamily="18" charset="0"/>
                <a:cs typeface="Times New Roman" pitchFamily="18" charset="0"/>
              </a:rPr>
              <a:t>Timeline</a:t>
            </a:r>
            <a:endParaRPr lang="en-US" dirty="0">
              <a:latin typeface="Times New Roman" pitchFamily="18" charset="0"/>
              <a:cs typeface="Times New Roman" pitchFamily="18" charset="0"/>
            </a:endParaRPr>
          </a:p>
        </p:txBody>
      </p:sp>
      <p:sp>
        <p:nvSpPr>
          <p:cNvPr id="10" name="Content Placeholder 9"/>
          <p:cNvSpPr>
            <a:spLocks noGrp="1"/>
          </p:cNvSpPr>
          <p:nvPr>
            <p:ph sz="quarter" idx="1"/>
          </p:nvPr>
        </p:nvSpPr>
        <p:spPr/>
        <p:txBody>
          <a:bodyPr/>
          <a:lstStyle/>
          <a:p>
            <a:r>
              <a:rPr lang="en-US" dirty="0" smtClean="0"/>
              <a:t>In </a:t>
            </a:r>
            <a:r>
              <a:rPr lang="en-US" dirty="0" smtClean="0"/>
              <a:t>60 A.D. Hero of Alexandria created machines that followed a series of instructions.</a:t>
            </a:r>
          </a:p>
          <a:p>
            <a:r>
              <a:rPr lang="en-US" dirty="0" smtClean="0"/>
              <a:t>Charles </a:t>
            </a:r>
            <a:r>
              <a:rPr lang="en-US" dirty="0" err="1" smtClean="0"/>
              <a:t>Baddage</a:t>
            </a:r>
            <a:r>
              <a:rPr lang="en-US" dirty="0" smtClean="0"/>
              <a:t> invents the first mechanical computer.  </a:t>
            </a: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latin typeface="Times New Roman" pitchFamily="18" charset="0"/>
                <a:cs typeface="Times New Roman" pitchFamily="18" charset="0"/>
              </a:rPr>
              <a:t>How do Computers affect Society</a:t>
            </a:r>
            <a:endParaRPr lang="en-US" dirty="0">
              <a:latin typeface="Times New Roman" pitchFamily="18" charset="0"/>
              <a:cs typeface="Times New Roman" pitchFamily="18" charset="0"/>
            </a:endParaRPr>
          </a:p>
        </p:txBody>
      </p:sp>
      <p:sp>
        <p:nvSpPr>
          <p:cNvPr id="8" name="Content Placeholder 7"/>
          <p:cNvSpPr>
            <a:spLocks noGrp="1"/>
          </p:cNvSpPr>
          <p:nvPr>
            <p:ph sz="quarter" idx="1"/>
          </p:nvPr>
        </p:nvSpPr>
        <p:spPr/>
        <p:txBody>
          <a:bodyPr>
            <a:normAutofit/>
          </a:bodyPr>
          <a:lstStyle/>
          <a:p>
            <a:r>
              <a:rPr lang="en-US" sz="2400" dirty="0" smtClean="0">
                <a:latin typeface="Times New Roman" pitchFamily="18" charset="0"/>
                <a:cs typeface="Times New Roman" pitchFamily="18" charset="0"/>
              </a:rPr>
              <a:t>Computers affect society in many ways. Many people use and depend on computers. Computers help people live when people lives are at stake. Computers also help plan our daily lives. The entire human race depends on computers because with them we expand our knowledge; without computers progress of the human race would be stopped dead in it’s track. </a:t>
            </a:r>
            <a:endParaRPr lang="en-US" sz="24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MYP Area of Interaction: Health and social education</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400" dirty="0" smtClean="0">
                <a:latin typeface="Times New Roman" pitchFamily="18" charset="0"/>
                <a:cs typeface="Times New Roman" pitchFamily="18" charset="0"/>
              </a:rPr>
              <a:t>Computers unfortunately have a negative effect on people. People spend most days on the computer and stay on them for hours and hours. Spending all those hours on the computer is dangerous to one’s health ; it could damage a persons eyes or it may even start damaging a persons mind. We should spend only about two hours on the computer a day prevent any serious health risks  </a:t>
            </a: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normAutofit fontScale="85000" lnSpcReduction="20000"/>
          </a:bodyPr>
          <a:lstStyle/>
          <a:p>
            <a:fld id="{98DDC57B-1822-42F1-B523-38D82488ED8E}" type="slidenum">
              <a:rPr lang="en-US" smtClean="0"/>
              <a:pPr/>
              <a:t>9</a:t>
            </a:fld>
            <a:endParaRPr lang="en-US" dirty="0"/>
          </a:p>
        </p:txBody>
      </p:sp>
      <p:sp>
        <p:nvSpPr>
          <p:cNvPr id="6" name="Footer Placeholder 5"/>
          <p:cNvSpPr>
            <a:spLocks noGrp="1"/>
          </p:cNvSpPr>
          <p:nvPr>
            <p:ph type="ftr" sz="quarter" idx="11"/>
          </p:nvPr>
        </p:nvSpPr>
        <p:spPr/>
        <p:txBody>
          <a:bodyPr/>
          <a:lstStyle/>
          <a:p>
            <a:fld id="{CD182113-A5EF-4872-8E66-0F5CAF2DE7B6}" type="slidenum">
              <a:rPr lang="en-US" smtClean="0"/>
              <a:pPr/>
              <a:t>9</a:t>
            </a:fld>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omputers">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Computers</Template>
  <TotalTime>6</TotalTime>
  <Words>443</Words>
  <Application>Microsoft Office PowerPoint</Application>
  <PresentationFormat>On-screen Show (4:3)</PresentationFormat>
  <Paragraphs>24</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Computers</vt:lpstr>
      <vt:lpstr>Computers</vt:lpstr>
      <vt:lpstr>Introduction</vt:lpstr>
      <vt:lpstr>Why was the computer invented?</vt:lpstr>
      <vt:lpstr>Who invented the Computer?</vt:lpstr>
      <vt:lpstr>How has it advance overtime</vt:lpstr>
      <vt:lpstr>Computers Past &amp; Present</vt:lpstr>
      <vt:lpstr>Timeline</vt:lpstr>
      <vt:lpstr>How do Computers affect Society</vt:lpstr>
      <vt:lpstr>MYP Area of Interaction: Health and social education</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Computers</dc:title>
  <dc:creator>student</dc:creator>
  <cp:lastModifiedBy>student</cp:lastModifiedBy>
  <cp:revision>1</cp:revision>
  <dcterms:created xsi:type="dcterms:W3CDTF">2010-09-23T17:41:00Z</dcterms:created>
  <dcterms:modified xsi:type="dcterms:W3CDTF">2010-09-23T17:47:14Z</dcterms:modified>
</cp:coreProperties>
</file>